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6" r:id="rId3"/>
    <p:sldId id="440" r:id="rId4"/>
    <p:sldId id="488" r:id="rId5"/>
    <p:sldId id="296" r:id="rId6"/>
    <p:sldId id="503" r:id="rId7"/>
    <p:sldId id="505" r:id="rId8"/>
    <p:sldId id="506" r:id="rId9"/>
    <p:sldId id="474" r:id="rId10"/>
    <p:sldId id="484" r:id="rId11"/>
    <p:sldId id="507" r:id="rId12"/>
    <p:sldId id="508" r:id="rId13"/>
    <p:sldId id="509" r:id="rId14"/>
    <p:sldId id="510" r:id="rId1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Vuksan" userId="3af124f9-b8e7-46e3-9422-21ae1d17ac0b" providerId="ADAL" clId="{75C38629-AA9E-445E-91CB-4B4BA3A2BEB7}"/>
    <pc:docChg chg="undo custSel addSld delSld modSld sldOrd">
      <pc:chgData name="Siniša Vuksan" userId="3af124f9-b8e7-46e3-9422-21ae1d17ac0b" providerId="ADAL" clId="{75C38629-AA9E-445E-91CB-4B4BA3A2BEB7}" dt="2021-09-24T06:15:57.779" v="2815" actId="20577"/>
      <pc:docMkLst>
        <pc:docMk/>
      </pc:docMkLst>
      <pc:sldChg chg="modSp">
        <pc:chgData name="Siniša Vuksan" userId="3af124f9-b8e7-46e3-9422-21ae1d17ac0b" providerId="ADAL" clId="{75C38629-AA9E-445E-91CB-4B4BA3A2BEB7}" dt="2021-09-22T07:40:04.309" v="14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75C38629-AA9E-445E-91CB-4B4BA3A2BEB7}" dt="2021-09-22T07:40:04.309" v="14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75C38629-AA9E-445E-91CB-4B4BA3A2BEB7}" dt="2021-09-22T07:39:32.272" v="3" actId="14100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75C38629-AA9E-445E-91CB-4B4BA3A2BEB7}" dt="2021-09-22T07:39:50.620" v="6" actId="1076"/>
          <ac:picMkLst>
            <pc:docMk/>
            <pc:sldMk cId="1473559465" sldId="256"/>
            <ac:picMk id="4" creationId="{BBF4E359-F972-4AC7-A8E6-4578E918FA28}"/>
          </ac:picMkLst>
        </pc:picChg>
      </pc:sldChg>
      <pc:sldChg chg="modSp add del">
        <pc:chgData name="Siniša Vuksan" userId="3af124f9-b8e7-46e3-9422-21ae1d17ac0b" providerId="ADAL" clId="{75C38629-AA9E-445E-91CB-4B4BA3A2BEB7}" dt="2021-09-23T07:41:54.916" v="160" actId="1076"/>
        <pc:sldMkLst>
          <pc:docMk/>
          <pc:sldMk cId="2122178903" sldId="288"/>
        </pc:sldMkLst>
        <pc:spChg chg="mod">
          <ac:chgData name="Siniša Vuksan" userId="3af124f9-b8e7-46e3-9422-21ae1d17ac0b" providerId="ADAL" clId="{75C38629-AA9E-445E-91CB-4B4BA3A2BEB7}" dt="2021-09-23T07:41:03.554" v="155" actId="20577"/>
          <ac:spMkLst>
            <pc:docMk/>
            <pc:sldMk cId="2122178903" sldId="288"/>
            <ac:spMk id="6" creationId="{FFE14C9D-F79A-42C0-87D5-7951E53F2573}"/>
          </ac:spMkLst>
        </pc:spChg>
        <pc:picChg chg="mod">
          <ac:chgData name="Siniša Vuksan" userId="3af124f9-b8e7-46e3-9422-21ae1d17ac0b" providerId="ADAL" clId="{75C38629-AA9E-445E-91CB-4B4BA3A2BEB7}" dt="2021-09-23T07:41:54.916" v="160" actId="1076"/>
          <ac:picMkLst>
            <pc:docMk/>
            <pc:sldMk cId="2122178903" sldId="288"/>
            <ac:picMk id="4" creationId="{1B2619D9-4F98-4A11-8FFE-57C7EB1F529A}"/>
          </ac:picMkLst>
        </pc:picChg>
        <pc:picChg chg="mod">
          <ac:chgData name="Siniša Vuksan" userId="3af124f9-b8e7-46e3-9422-21ae1d17ac0b" providerId="ADAL" clId="{75C38629-AA9E-445E-91CB-4B4BA3A2BEB7}" dt="2021-09-23T07:41:53.249" v="159" actId="1076"/>
          <ac:picMkLst>
            <pc:docMk/>
            <pc:sldMk cId="2122178903" sldId="288"/>
            <ac:picMk id="7" creationId="{40106C37-8279-4C0B-A4A6-4051FF501A0A}"/>
          </ac:picMkLst>
        </pc:picChg>
      </pc:sldChg>
      <pc:sldChg chg="delSp modSp add delAnim">
        <pc:chgData name="Siniša Vuksan" userId="3af124f9-b8e7-46e3-9422-21ae1d17ac0b" providerId="ADAL" clId="{75C38629-AA9E-445E-91CB-4B4BA3A2BEB7}" dt="2021-09-23T07:57:14.111" v="1220" actId="14100"/>
        <pc:sldMkLst>
          <pc:docMk/>
          <pc:sldMk cId="821422838" sldId="296"/>
        </pc:sldMkLst>
        <pc:spChg chg="mod">
          <ac:chgData name="Siniša Vuksan" userId="3af124f9-b8e7-46e3-9422-21ae1d17ac0b" providerId="ADAL" clId="{75C38629-AA9E-445E-91CB-4B4BA3A2BEB7}" dt="2021-09-23T07:57:14.111" v="1220" actId="14100"/>
          <ac:spMkLst>
            <pc:docMk/>
            <pc:sldMk cId="821422838" sldId="296"/>
            <ac:spMk id="5" creationId="{718FF3D2-6816-42B0-822B-02DA9A789822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2" creationId="{6D73473D-87E3-4933-9757-1431F4309343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3" creationId="{37AEF746-10C0-4641-A7D1-47D612A1755E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4" creationId="{948474FB-4051-431F-80D5-BC53AEAE548C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5" creationId="{00916B02-1193-4E96-A56B-14D51763944B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6" creationId="{D6C28BF8-DECA-4195-A241-E007B8E459DF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8" creationId="{145E8DA6-CC62-4711-BF76-216D3276D5F2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29" creationId="{15415EEF-CDA6-4E31-8369-FB6CB1AA049A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30" creationId="{F2ABD739-C6C6-4AAD-A7AD-FD91A82082FA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31" creationId="{C3CA6B5A-086A-4C4A-A648-4A50D5750419}"/>
          </ac:spMkLst>
        </pc:spChg>
        <pc:spChg chg="del">
          <ac:chgData name="Siniša Vuksan" userId="3af124f9-b8e7-46e3-9422-21ae1d17ac0b" providerId="ADAL" clId="{75C38629-AA9E-445E-91CB-4B4BA3A2BEB7}" dt="2021-09-23T07:55:47.026" v="1214" actId="478"/>
          <ac:spMkLst>
            <pc:docMk/>
            <pc:sldMk cId="821422838" sldId="296"/>
            <ac:spMk id="32" creationId="{65746034-8797-4AF0-8C9E-62FE7842CB9B}"/>
          </ac:spMkLst>
        </pc:spChg>
        <pc:picChg chg="mod">
          <ac:chgData name="Siniša Vuksan" userId="3af124f9-b8e7-46e3-9422-21ae1d17ac0b" providerId="ADAL" clId="{75C38629-AA9E-445E-91CB-4B4BA3A2BEB7}" dt="2021-09-23T07:57:09.951" v="1219" actId="14100"/>
          <ac:picMkLst>
            <pc:docMk/>
            <pc:sldMk cId="821422838" sldId="296"/>
            <ac:picMk id="4" creationId="{6EA4478F-12CA-4225-8F02-AFD946883A9C}"/>
          </ac:picMkLst>
        </pc:picChg>
        <pc:picChg chg="mod">
          <ac:chgData name="Siniša Vuksan" userId="3af124f9-b8e7-46e3-9422-21ae1d17ac0b" providerId="ADAL" clId="{75C38629-AA9E-445E-91CB-4B4BA3A2BEB7}" dt="2021-09-23T07:56:23.725" v="1217" actId="1076"/>
          <ac:picMkLst>
            <pc:docMk/>
            <pc:sldMk cId="821422838" sldId="296"/>
            <ac:picMk id="6" creationId="{D255B4FC-89B0-4357-9C41-9F0792D7E4FD}"/>
          </ac:picMkLst>
        </pc:picChg>
      </pc:sldChg>
      <pc:sldChg chg="modSp add del">
        <pc:chgData name="Siniša Vuksan" userId="3af124f9-b8e7-46e3-9422-21ae1d17ac0b" providerId="ADAL" clId="{75C38629-AA9E-445E-91CB-4B4BA3A2BEB7}" dt="2021-09-23T07:45:14.601" v="466" actId="20577"/>
        <pc:sldMkLst>
          <pc:docMk/>
          <pc:sldMk cId="1167673325" sldId="300"/>
        </pc:sldMkLst>
        <pc:spChg chg="mod">
          <ac:chgData name="Siniša Vuksan" userId="3af124f9-b8e7-46e3-9422-21ae1d17ac0b" providerId="ADAL" clId="{75C38629-AA9E-445E-91CB-4B4BA3A2BEB7}" dt="2021-09-23T07:45:14.601" v="466" actId="20577"/>
          <ac:spMkLst>
            <pc:docMk/>
            <pc:sldMk cId="1167673325" sldId="300"/>
            <ac:spMk id="6" creationId="{FFE14C9D-F79A-42C0-87D5-7951E53F2573}"/>
          </ac:spMkLst>
        </pc:spChg>
        <pc:picChg chg="mod">
          <ac:chgData name="Siniša Vuksan" userId="3af124f9-b8e7-46e3-9422-21ae1d17ac0b" providerId="ADAL" clId="{75C38629-AA9E-445E-91CB-4B4BA3A2BEB7}" dt="2021-09-23T07:44:17.107" v="435" actId="14100"/>
          <ac:picMkLst>
            <pc:docMk/>
            <pc:sldMk cId="1167673325" sldId="300"/>
            <ac:picMk id="5" creationId="{E24C9881-BB40-4A55-843E-41EADF141365}"/>
          </ac:picMkLst>
        </pc:picChg>
        <pc:picChg chg="mod">
          <ac:chgData name="Siniša Vuksan" userId="3af124f9-b8e7-46e3-9422-21ae1d17ac0b" providerId="ADAL" clId="{75C38629-AA9E-445E-91CB-4B4BA3A2BEB7}" dt="2021-09-23T07:42:03.502" v="163" actId="1076"/>
          <ac:picMkLst>
            <pc:docMk/>
            <pc:sldMk cId="1167673325" sldId="300"/>
            <ac:picMk id="7" creationId="{40106C37-8279-4C0B-A4A6-4051FF501A0A}"/>
          </ac:picMkLst>
        </pc:picChg>
      </pc:sldChg>
      <pc:sldChg chg="addSp delSp modSp delAnim modAnim">
        <pc:chgData name="Siniša Vuksan" userId="3af124f9-b8e7-46e3-9422-21ae1d17ac0b" providerId="ADAL" clId="{75C38629-AA9E-445E-91CB-4B4BA3A2BEB7}" dt="2021-09-23T07:46:37.959" v="653" actId="114"/>
        <pc:sldMkLst>
          <pc:docMk/>
          <pc:sldMk cId="386841859" sldId="436"/>
        </pc:sldMkLst>
        <pc:spChg chg="mod">
          <ac:chgData name="Siniša Vuksan" userId="3af124f9-b8e7-46e3-9422-21ae1d17ac0b" providerId="ADAL" clId="{75C38629-AA9E-445E-91CB-4B4BA3A2BEB7}" dt="2021-09-23T07:46:37.959" v="653" actId="114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75C38629-AA9E-445E-91CB-4B4BA3A2BEB7}" dt="2021-09-23T06:36:49.389" v="68" actId="20577"/>
          <ac:spMkLst>
            <pc:docMk/>
            <pc:sldMk cId="386841859" sldId="436"/>
            <ac:spMk id="7" creationId="{0256D9EB-C20B-45FA-9F3D-124012366C9E}"/>
          </ac:spMkLst>
        </pc:spChg>
        <pc:spChg chg="del">
          <ac:chgData name="Siniša Vuksan" userId="3af124f9-b8e7-46e3-9422-21ae1d17ac0b" providerId="ADAL" clId="{75C38629-AA9E-445E-91CB-4B4BA3A2BEB7}" dt="2021-09-23T06:37:46.127" v="72" actId="478"/>
          <ac:spMkLst>
            <pc:docMk/>
            <pc:sldMk cId="386841859" sldId="436"/>
            <ac:spMk id="8" creationId="{A9140E20-399B-44D7-A17A-5ED03BB41DC0}"/>
          </ac:spMkLst>
        </pc:spChg>
        <pc:spChg chg="add mod ord">
          <ac:chgData name="Siniša Vuksan" userId="3af124f9-b8e7-46e3-9422-21ae1d17ac0b" providerId="ADAL" clId="{75C38629-AA9E-445E-91CB-4B4BA3A2BEB7}" dt="2021-09-23T07:45:50.406" v="539" actId="114"/>
          <ac:spMkLst>
            <pc:docMk/>
            <pc:sldMk cId="386841859" sldId="436"/>
            <ac:spMk id="10" creationId="{B2E89E8E-136D-47FA-B93A-BCCDC15594B2}"/>
          </ac:spMkLst>
        </pc:spChg>
        <pc:picChg chg="mod">
          <ac:chgData name="Siniša Vuksan" userId="3af124f9-b8e7-46e3-9422-21ae1d17ac0b" providerId="ADAL" clId="{75C38629-AA9E-445E-91CB-4B4BA3A2BEB7}" dt="2021-09-23T07:45:58.623" v="541" actId="1076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3T07:45:53.422" v="540" actId="1076"/>
          <ac:picMkLst>
            <pc:docMk/>
            <pc:sldMk cId="386841859" sldId="436"/>
            <ac:picMk id="4" creationId="{1B2619D9-4F98-4A11-8FFE-57C7EB1F529A}"/>
          </ac:picMkLst>
        </pc:picChg>
        <pc:picChg chg="del mod">
          <ac:chgData name="Siniša Vuksan" userId="3af124f9-b8e7-46e3-9422-21ae1d17ac0b" providerId="ADAL" clId="{75C38629-AA9E-445E-91CB-4B4BA3A2BEB7}" dt="2021-09-23T06:37:43.982" v="71" actId="478"/>
          <ac:picMkLst>
            <pc:docMk/>
            <pc:sldMk cId="386841859" sldId="436"/>
            <ac:picMk id="9" creationId="{AADD66E0-6FBF-4BC7-9ED8-276C2D6AA6C0}"/>
          </ac:picMkLst>
        </pc:picChg>
      </pc:sldChg>
      <pc:sldChg chg="modSp ord modAnim">
        <pc:chgData name="Siniša Vuksan" userId="3af124f9-b8e7-46e3-9422-21ae1d17ac0b" providerId="ADAL" clId="{75C38629-AA9E-445E-91CB-4B4BA3A2BEB7}" dt="2021-09-23T07:48:09.843" v="885" actId="1036"/>
        <pc:sldMkLst>
          <pc:docMk/>
          <pc:sldMk cId="369717677" sldId="440"/>
        </pc:sldMkLst>
        <pc:spChg chg="mod">
          <ac:chgData name="Siniša Vuksan" userId="3af124f9-b8e7-46e3-9422-21ae1d17ac0b" providerId="ADAL" clId="{75C38629-AA9E-445E-91CB-4B4BA3A2BEB7}" dt="2021-09-23T07:48:09.843" v="885" actId="1036"/>
          <ac:spMkLst>
            <pc:docMk/>
            <pc:sldMk cId="369717677" sldId="440"/>
            <ac:spMk id="6" creationId="{010AB125-9086-4261-98B4-FC5A0801347C}"/>
          </ac:spMkLst>
        </pc:spChg>
        <pc:picChg chg="mod">
          <ac:chgData name="Siniša Vuksan" userId="3af124f9-b8e7-46e3-9422-21ae1d17ac0b" providerId="ADAL" clId="{75C38629-AA9E-445E-91CB-4B4BA3A2BEB7}" dt="2021-09-23T06:43:01.569" v="128" actId="1076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75C38629-AA9E-445E-91CB-4B4BA3A2BEB7}" dt="2021-09-23T06:41:02.621" v="90" actId="14826"/>
          <ac:picMkLst>
            <pc:docMk/>
            <pc:sldMk cId="369717677" sldId="440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75C38629-AA9E-445E-91CB-4B4BA3A2BEB7}" dt="2021-09-24T06:12:41.634" v="2757" actId="2696"/>
        <pc:sldMkLst>
          <pc:docMk/>
          <pc:sldMk cId="1448836093" sldId="444"/>
        </pc:sldMkLst>
      </pc:sldChg>
      <pc:sldChg chg="addSp delSp modSp ord delAnim modAnim">
        <pc:chgData name="Siniša Vuksan" userId="3af124f9-b8e7-46e3-9422-21ae1d17ac0b" providerId="ADAL" clId="{75C38629-AA9E-445E-91CB-4B4BA3A2BEB7}" dt="2021-09-24T06:15:57.779" v="2815" actId="20577"/>
        <pc:sldMkLst>
          <pc:docMk/>
          <pc:sldMk cId="2690372579" sldId="474"/>
        </pc:sldMkLst>
        <pc:spChg chg="mod">
          <ac:chgData name="Siniša Vuksan" userId="3af124f9-b8e7-46e3-9422-21ae1d17ac0b" providerId="ADAL" clId="{75C38629-AA9E-445E-91CB-4B4BA3A2BEB7}" dt="2021-09-23T08:28:41.372" v="1979" actId="20577"/>
          <ac:spMkLst>
            <pc:docMk/>
            <pc:sldMk cId="2690372579" sldId="474"/>
            <ac:spMk id="6" creationId="{010AB125-9086-4261-98B4-FC5A0801347C}"/>
          </ac:spMkLst>
        </pc:spChg>
        <pc:spChg chg="mod">
          <ac:chgData name="Siniša Vuksan" userId="3af124f9-b8e7-46e3-9422-21ae1d17ac0b" providerId="ADAL" clId="{75C38629-AA9E-445E-91CB-4B4BA3A2BEB7}" dt="2021-09-23T08:24:54.349" v="1947" actId="20577"/>
          <ac:spMkLst>
            <pc:docMk/>
            <pc:sldMk cId="2690372579" sldId="474"/>
            <ac:spMk id="7" creationId="{0256D9EB-C20B-45FA-9F3D-124012366C9E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8" creationId="{BFDC20B5-2A68-49A0-AAEC-9204A3300DEC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9" creationId="{B6F271AD-8588-4092-AB45-666412DA3574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10" creationId="{FE092354-24EF-4F73-AA97-B230650C75BD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11" creationId="{5DBFB585-53C4-457F-8B02-73989C3A4C52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12" creationId="{0C39A72E-CFF3-48B8-89D0-819131831B47}"/>
          </ac:spMkLst>
        </pc:spChg>
        <pc:spChg chg="del">
          <ac:chgData name="Siniša Vuksan" userId="3af124f9-b8e7-46e3-9422-21ae1d17ac0b" providerId="ADAL" clId="{75C38629-AA9E-445E-91CB-4B4BA3A2BEB7}" dt="2021-09-23T08:24:56.889" v="1948" actId="478"/>
          <ac:spMkLst>
            <pc:docMk/>
            <pc:sldMk cId="2690372579" sldId="474"/>
            <ac:spMk id="13" creationId="{7ABB5406-B1B1-466E-8077-A7B9BBA8FF6C}"/>
          </ac:spMkLst>
        </pc:spChg>
        <pc:spChg chg="mod">
          <ac:chgData name="Siniša Vuksan" userId="3af124f9-b8e7-46e3-9422-21ae1d17ac0b" providerId="ADAL" clId="{75C38629-AA9E-445E-91CB-4B4BA3A2BEB7}" dt="2021-09-24T06:15:57.779" v="2815" actId="20577"/>
          <ac:spMkLst>
            <pc:docMk/>
            <pc:sldMk cId="2690372579" sldId="474"/>
            <ac:spMk id="14" creationId="{42FCE229-8671-47C7-9826-50D294865FC1}"/>
          </ac:spMkLst>
        </pc:spChg>
        <pc:spChg chg="add mod">
          <ac:chgData name="Siniša Vuksan" userId="3af124f9-b8e7-46e3-9422-21ae1d17ac0b" providerId="ADAL" clId="{75C38629-AA9E-445E-91CB-4B4BA3A2BEB7}" dt="2021-09-24T05:53:09.448" v="2188" actId="114"/>
          <ac:spMkLst>
            <pc:docMk/>
            <pc:sldMk cId="2690372579" sldId="474"/>
            <ac:spMk id="15" creationId="{28EC7DD3-7A97-4CC1-8D44-CB8EDD8D29CA}"/>
          </ac:spMkLst>
        </pc:spChg>
        <pc:picChg chg="mod">
          <ac:chgData name="Siniša Vuksan" userId="3af124f9-b8e7-46e3-9422-21ae1d17ac0b" providerId="ADAL" clId="{75C38629-AA9E-445E-91CB-4B4BA3A2BEB7}" dt="2021-09-23T08:28:55.934" v="1982" actId="1076"/>
          <ac:picMkLst>
            <pc:docMk/>
            <pc:sldMk cId="2690372579" sldId="474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3T08:24:39.207" v="1945" actId="1076"/>
          <ac:picMkLst>
            <pc:docMk/>
            <pc:sldMk cId="2690372579" sldId="474"/>
            <ac:picMk id="4" creationId="{1B2619D9-4F98-4A11-8FFE-57C7EB1F529A}"/>
          </ac:picMkLst>
        </pc:picChg>
      </pc:sldChg>
      <pc:sldChg chg="modSp del">
        <pc:chgData name="Siniša Vuksan" userId="3af124f9-b8e7-46e3-9422-21ae1d17ac0b" providerId="ADAL" clId="{75C38629-AA9E-445E-91CB-4B4BA3A2BEB7}" dt="2021-09-24T06:12:38.475" v="2750" actId="2696"/>
        <pc:sldMkLst>
          <pc:docMk/>
          <pc:sldMk cId="2133246485" sldId="479"/>
        </pc:sldMkLst>
        <pc:picChg chg="mod">
          <ac:chgData name="Siniša Vuksan" userId="3af124f9-b8e7-46e3-9422-21ae1d17ac0b" providerId="ADAL" clId="{75C38629-AA9E-445E-91CB-4B4BA3A2BEB7}" dt="2021-09-23T08:02:25.870" v="1502" actId="1076"/>
          <ac:picMkLst>
            <pc:docMk/>
            <pc:sldMk cId="2133246485" sldId="479"/>
            <ac:picMk id="2" creationId="{B69E1C10-ACFD-49C4-B019-6B92ED78F85E}"/>
          </ac:picMkLst>
        </pc:picChg>
        <pc:picChg chg="mod">
          <ac:chgData name="Siniša Vuksan" userId="3af124f9-b8e7-46e3-9422-21ae1d17ac0b" providerId="ADAL" clId="{75C38629-AA9E-445E-91CB-4B4BA3A2BEB7}" dt="2021-09-23T08:02:25.043" v="1501" actId="1076"/>
          <ac:picMkLst>
            <pc:docMk/>
            <pc:sldMk cId="2133246485" sldId="479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75C38629-AA9E-445E-91CB-4B4BA3A2BEB7}" dt="2021-09-24T06:12:38.960" v="2751" actId="2696"/>
        <pc:sldMkLst>
          <pc:docMk/>
          <pc:sldMk cId="3369174572" sldId="480"/>
        </pc:sldMkLst>
      </pc:sldChg>
      <pc:sldChg chg="del">
        <pc:chgData name="Siniša Vuksan" userId="3af124f9-b8e7-46e3-9422-21ae1d17ac0b" providerId="ADAL" clId="{75C38629-AA9E-445E-91CB-4B4BA3A2BEB7}" dt="2021-09-24T06:12:39.327" v="2752" actId="2696"/>
        <pc:sldMkLst>
          <pc:docMk/>
          <pc:sldMk cId="483684067" sldId="481"/>
        </pc:sldMkLst>
      </pc:sldChg>
      <pc:sldChg chg="modSp del">
        <pc:chgData name="Siniša Vuksan" userId="3af124f9-b8e7-46e3-9422-21ae1d17ac0b" providerId="ADAL" clId="{75C38629-AA9E-445E-91CB-4B4BA3A2BEB7}" dt="2021-09-24T06:12:39.903" v="2753" actId="2696"/>
        <pc:sldMkLst>
          <pc:docMk/>
          <pc:sldMk cId="3705024483" sldId="482"/>
        </pc:sldMkLst>
        <pc:picChg chg="mod">
          <ac:chgData name="Siniša Vuksan" userId="3af124f9-b8e7-46e3-9422-21ae1d17ac0b" providerId="ADAL" clId="{75C38629-AA9E-445E-91CB-4B4BA3A2BEB7}" dt="2021-09-24T05:54:04.005" v="2191" actId="1076"/>
          <ac:picMkLst>
            <pc:docMk/>
            <pc:sldMk cId="3705024483" sldId="482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75C38629-AA9E-445E-91CB-4B4BA3A2BEB7}" dt="2021-09-24T06:12:40.314" v="2754" actId="2696"/>
        <pc:sldMkLst>
          <pc:docMk/>
          <pc:sldMk cId="55773891" sldId="483"/>
        </pc:sldMkLst>
      </pc:sldChg>
      <pc:sldChg chg="modSp ord modAnim">
        <pc:chgData name="Siniša Vuksan" userId="3af124f9-b8e7-46e3-9422-21ae1d17ac0b" providerId="ADAL" clId="{75C38629-AA9E-445E-91CB-4B4BA3A2BEB7}" dt="2021-09-24T05:57:19.749" v="2308" actId="14100"/>
        <pc:sldMkLst>
          <pc:docMk/>
          <pc:sldMk cId="403944988" sldId="484"/>
        </pc:sldMkLst>
        <pc:spChg chg="mod">
          <ac:chgData name="Siniša Vuksan" userId="3af124f9-b8e7-46e3-9422-21ae1d17ac0b" providerId="ADAL" clId="{75C38629-AA9E-445E-91CB-4B4BA3A2BEB7}" dt="2021-09-24T05:55:57.831" v="2283" actId="14100"/>
          <ac:spMkLst>
            <pc:docMk/>
            <pc:sldMk cId="403944988" sldId="484"/>
            <ac:spMk id="6" creationId="{010AB125-9086-4261-98B4-FC5A0801347C}"/>
          </ac:spMkLst>
        </pc:spChg>
        <pc:spChg chg="mod">
          <ac:chgData name="Siniša Vuksan" userId="3af124f9-b8e7-46e3-9422-21ae1d17ac0b" providerId="ADAL" clId="{75C38629-AA9E-445E-91CB-4B4BA3A2BEB7}" dt="2021-09-24T05:54:31.991" v="2220" actId="20577"/>
          <ac:spMkLst>
            <pc:docMk/>
            <pc:sldMk cId="403944988" sldId="484"/>
            <ac:spMk id="7" creationId="{0256D9EB-C20B-45FA-9F3D-124012366C9E}"/>
          </ac:spMkLst>
        </pc:spChg>
        <pc:picChg chg="mod">
          <ac:chgData name="Siniša Vuksan" userId="3af124f9-b8e7-46e3-9422-21ae1d17ac0b" providerId="ADAL" clId="{75C38629-AA9E-445E-91CB-4B4BA3A2BEB7}" dt="2021-09-24T05:55:16.645" v="2225" actId="14100"/>
          <ac:picMkLst>
            <pc:docMk/>
            <pc:sldMk cId="403944988" sldId="484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4T05:57:19.749" v="2308" actId="14100"/>
          <ac:picMkLst>
            <pc:docMk/>
            <pc:sldMk cId="403944988" sldId="484"/>
            <ac:picMk id="4" creationId="{1B2619D9-4F98-4A11-8FFE-57C7EB1F529A}"/>
          </ac:picMkLst>
        </pc:picChg>
      </pc:sldChg>
      <pc:sldChg chg="modSp del">
        <pc:chgData name="Siniša Vuksan" userId="3af124f9-b8e7-46e3-9422-21ae1d17ac0b" providerId="ADAL" clId="{75C38629-AA9E-445E-91CB-4B4BA3A2BEB7}" dt="2021-09-24T06:12:40.729" v="2755" actId="2696"/>
        <pc:sldMkLst>
          <pc:docMk/>
          <pc:sldMk cId="2011537821" sldId="485"/>
        </pc:sldMkLst>
        <pc:picChg chg="mod">
          <ac:chgData name="Siniša Vuksan" userId="3af124f9-b8e7-46e3-9422-21ae1d17ac0b" providerId="ADAL" clId="{75C38629-AA9E-445E-91CB-4B4BA3A2BEB7}" dt="2021-09-23T06:34:37.808" v="26" actId="1076"/>
          <ac:picMkLst>
            <pc:docMk/>
            <pc:sldMk cId="2011537821" sldId="485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75C38629-AA9E-445E-91CB-4B4BA3A2BEB7}" dt="2021-09-24T06:12:41.126" v="2756" actId="2696"/>
        <pc:sldMkLst>
          <pc:docMk/>
          <pc:sldMk cId="1745198606" sldId="486"/>
        </pc:sldMkLst>
      </pc:sldChg>
      <pc:sldChg chg="delSp new add del">
        <pc:chgData name="Siniša Vuksan" userId="3af124f9-b8e7-46e3-9422-21ae1d17ac0b" providerId="ADAL" clId="{75C38629-AA9E-445E-91CB-4B4BA3A2BEB7}" dt="2021-09-24T06:12:44.089" v="2759" actId="2696"/>
        <pc:sldMkLst>
          <pc:docMk/>
          <pc:sldMk cId="851771791" sldId="487"/>
        </pc:sldMkLst>
        <pc:spChg chg="del">
          <ac:chgData name="Siniša Vuksan" userId="3af124f9-b8e7-46e3-9422-21ae1d17ac0b" providerId="ADAL" clId="{75C38629-AA9E-445E-91CB-4B4BA3A2BEB7}" dt="2021-09-23T06:39:32.067" v="87" actId="478"/>
          <ac:spMkLst>
            <pc:docMk/>
            <pc:sldMk cId="851771791" sldId="487"/>
            <ac:spMk id="2" creationId="{FB49C3BA-3507-4138-8814-C05376678073}"/>
          </ac:spMkLst>
        </pc:spChg>
        <pc:spChg chg="del">
          <ac:chgData name="Siniša Vuksan" userId="3af124f9-b8e7-46e3-9422-21ae1d17ac0b" providerId="ADAL" clId="{75C38629-AA9E-445E-91CB-4B4BA3A2BEB7}" dt="2021-09-23T06:39:32.067" v="87" actId="478"/>
          <ac:spMkLst>
            <pc:docMk/>
            <pc:sldMk cId="851771791" sldId="487"/>
            <ac:spMk id="3" creationId="{6D1D7747-C0D5-4E93-8D42-ED487F0CDE72}"/>
          </ac:spMkLst>
        </pc:spChg>
      </pc:sldChg>
      <pc:sldChg chg="addSp modSp add ord modAnim">
        <pc:chgData name="Siniša Vuksan" userId="3af124f9-b8e7-46e3-9422-21ae1d17ac0b" providerId="ADAL" clId="{75C38629-AA9E-445E-91CB-4B4BA3A2BEB7}" dt="2021-09-23T07:53:41.564" v="1079"/>
        <pc:sldMkLst>
          <pc:docMk/>
          <pc:sldMk cId="1173764884" sldId="488"/>
        </pc:sldMkLst>
        <pc:spChg chg="add mod">
          <ac:chgData name="Siniša Vuksan" userId="3af124f9-b8e7-46e3-9422-21ae1d17ac0b" providerId="ADAL" clId="{75C38629-AA9E-445E-91CB-4B4BA3A2BEB7}" dt="2021-09-23T07:51:09.418" v="1020" actId="20577"/>
          <ac:spMkLst>
            <pc:docMk/>
            <pc:sldMk cId="1173764884" sldId="488"/>
            <ac:spMk id="5" creationId="{AB0E824A-B8C3-4FE7-9301-902AAC4A7BD2}"/>
          </ac:spMkLst>
        </pc:spChg>
        <pc:spChg chg="mod">
          <ac:chgData name="Siniša Vuksan" userId="3af124f9-b8e7-46e3-9422-21ae1d17ac0b" providerId="ADAL" clId="{75C38629-AA9E-445E-91CB-4B4BA3A2BEB7}" dt="2021-09-23T07:50:18.113" v="1000" actId="1036"/>
          <ac:spMkLst>
            <pc:docMk/>
            <pc:sldMk cId="1173764884" sldId="488"/>
            <ac:spMk id="6" creationId="{010AB125-9086-4261-98B4-FC5A0801347C}"/>
          </ac:spMkLst>
        </pc:spChg>
        <pc:spChg chg="add mod">
          <ac:chgData name="Siniša Vuksan" userId="3af124f9-b8e7-46e3-9422-21ae1d17ac0b" providerId="ADAL" clId="{75C38629-AA9E-445E-91CB-4B4BA3A2BEB7}" dt="2021-09-23T07:51:16.122" v="1025" actId="20577"/>
          <ac:spMkLst>
            <pc:docMk/>
            <pc:sldMk cId="1173764884" sldId="488"/>
            <ac:spMk id="7" creationId="{20B00065-66CA-4B64-8AE8-2469FE838D22}"/>
          </ac:spMkLst>
        </pc:spChg>
        <pc:spChg chg="add mod">
          <ac:chgData name="Siniša Vuksan" userId="3af124f9-b8e7-46e3-9422-21ae1d17ac0b" providerId="ADAL" clId="{75C38629-AA9E-445E-91CB-4B4BA3A2BEB7}" dt="2021-09-23T07:51:28.682" v="1031" actId="20577"/>
          <ac:spMkLst>
            <pc:docMk/>
            <pc:sldMk cId="1173764884" sldId="488"/>
            <ac:spMk id="8" creationId="{473514E8-8661-4E80-8804-C9D9472D9739}"/>
          </ac:spMkLst>
        </pc:spChg>
        <pc:spChg chg="add mod">
          <ac:chgData name="Siniša Vuksan" userId="3af124f9-b8e7-46e3-9422-21ae1d17ac0b" providerId="ADAL" clId="{75C38629-AA9E-445E-91CB-4B4BA3A2BEB7}" dt="2021-09-23T07:51:46.776" v="1047" actId="20577"/>
          <ac:spMkLst>
            <pc:docMk/>
            <pc:sldMk cId="1173764884" sldId="488"/>
            <ac:spMk id="9" creationId="{99E72F1F-F93D-41C2-BA57-B6953CBFEFD8}"/>
          </ac:spMkLst>
        </pc:spChg>
        <pc:spChg chg="add mod">
          <ac:chgData name="Siniša Vuksan" userId="3af124f9-b8e7-46e3-9422-21ae1d17ac0b" providerId="ADAL" clId="{75C38629-AA9E-445E-91CB-4B4BA3A2BEB7}" dt="2021-09-23T07:51:59.227" v="1053" actId="20577"/>
          <ac:spMkLst>
            <pc:docMk/>
            <pc:sldMk cId="1173764884" sldId="488"/>
            <ac:spMk id="10" creationId="{B8AA6BFB-D851-4705-AC50-10919AD28A3B}"/>
          </ac:spMkLst>
        </pc:spChg>
        <pc:spChg chg="add mod">
          <ac:chgData name="Siniša Vuksan" userId="3af124f9-b8e7-46e3-9422-21ae1d17ac0b" providerId="ADAL" clId="{75C38629-AA9E-445E-91CB-4B4BA3A2BEB7}" dt="2021-09-23T07:52:08.603" v="1057" actId="20577"/>
          <ac:spMkLst>
            <pc:docMk/>
            <pc:sldMk cId="1173764884" sldId="488"/>
            <ac:spMk id="11" creationId="{D1125D81-5595-4716-818A-636D7C1E33B1}"/>
          </ac:spMkLst>
        </pc:spChg>
        <pc:spChg chg="add mod">
          <ac:chgData name="Siniša Vuksan" userId="3af124f9-b8e7-46e3-9422-21ae1d17ac0b" providerId="ADAL" clId="{75C38629-AA9E-445E-91CB-4B4BA3A2BEB7}" dt="2021-09-23T07:52:35.698" v="1066" actId="20577"/>
          <ac:spMkLst>
            <pc:docMk/>
            <pc:sldMk cId="1173764884" sldId="488"/>
            <ac:spMk id="12" creationId="{6AA2B32F-5EA3-4147-8421-0F257A95ACCF}"/>
          </ac:spMkLst>
        </pc:spChg>
        <pc:spChg chg="add mod">
          <ac:chgData name="Siniša Vuksan" userId="3af124f9-b8e7-46e3-9422-21ae1d17ac0b" providerId="ADAL" clId="{75C38629-AA9E-445E-91CB-4B4BA3A2BEB7}" dt="2021-09-23T07:52:53.091" v="1073" actId="20577"/>
          <ac:spMkLst>
            <pc:docMk/>
            <pc:sldMk cId="1173764884" sldId="488"/>
            <ac:spMk id="13" creationId="{3012E069-84B0-4DF8-A475-23436A5A1A31}"/>
          </ac:spMkLst>
        </pc:spChg>
        <pc:spChg chg="add mod">
          <ac:chgData name="Siniša Vuksan" userId="3af124f9-b8e7-46e3-9422-21ae1d17ac0b" providerId="ADAL" clId="{75C38629-AA9E-445E-91CB-4B4BA3A2BEB7}" dt="2021-09-23T07:53:04.196" v="1078" actId="20577"/>
          <ac:spMkLst>
            <pc:docMk/>
            <pc:sldMk cId="1173764884" sldId="488"/>
            <ac:spMk id="14" creationId="{429397EF-7CCB-4804-AFC7-A28175C4CC30}"/>
          </ac:spMkLst>
        </pc:spChg>
        <pc:picChg chg="mod">
          <ac:chgData name="Siniša Vuksan" userId="3af124f9-b8e7-46e3-9422-21ae1d17ac0b" providerId="ADAL" clId="{75C38629-AA9E-445E-91CB-4B4BA3A2BEB7}" dt="2021-09-23T07:50:14.564" v="997" actId="1076"/>
          <ac:picMkLst>
            <pc:docMk/>
            <pc:sldMk cId="1173764884" sldId="488"/>
            <ac:picMk id="2" creationId="{B69E1C10-ACFD-49C4-B019-6B92ED78F85E}"/>
          </ac:picMkLst>
        </pc:picChg>
      </pc:sldChg>
      <pc:sldChg chg="modSp add ord modAnim">
        <pc:chgData name="Siniša Vuksan" userId="3af124f9-b8e7-46e3-9422-21ae1d17ac0b" providerId="ADAL" clId="{75C38629-AA9E-445E-91CB-4B4BA3A2BEB7}" dt="2021-09-23T08:01:07.253" v="1497"/>
        <pc:sldMkLst>
          <pc:docMk/>
          <pc:sldMk cId="3405702764" sldId="503"/>
        </pc:sldMkLst>
        <pc:spChg chg="mod">
          <ac:chgData name="Siniša Vuksan" userId="3af124f9-b8e7-46e3-9422-21ae1d17ac0b" providerId="ADAL" clId="{75C38629-AA9E-445E-91CB-4B4BA3A2BEB7}" dt="2021-09-23T08:01:01.237" v="1495" actId="1076"/>
          <ac:spMkLst>
            <pc:docMk/>
            <pc:sldMk cId="3405702764" sldId="503"/>
            <ac:spMk id="18" creationId="{8619A0A9-4971-4637-BA0B-39A4F5D24D27}"/>
          </ac:spMkLst>
        </pc:spChg>
        <pc:picChg chg="mod">
          <ac:chgData name="Siniša Vuksan" userId="3af124f9-b8e7-46e3-9422-21ae1d17ac0b" providerId="ADAL" clId="{75C38629-AA9E-445E-91CB-4B4BA3A2BEB7}" dt="2021-09-23T08:01:05.525" v="1496" actId="1076"/>
          <ac:picMkLst>
            <pc:docMk/>
            <pc:sldMk cId="3405702764" sldId="503"/>
            <ac:picMk id="17" creationId="{7EB574C3-BBFC-4298-9349-DA1B4B4EE849}"/>
          </ac:picMkLst>
        </pc:picChg>
      </pc:sldChg>
      <pc:sldChg chg="modSp add del ord modAnim">
        <pc:chgData name="Siniša Vuksan" userId="3af124f9-b8e7-46e3-9422-21ae1d17ac0b" providerId="ADAL" clId="{75C38629-AA9E-445E-91CB-4B4BA3A2BEB7}" dt="2021-09-24T06:12:37.705" v="2749" actId="2696"/>
        <pc:sldMkLst>
          <pc:docMk/>
          <pc:sldMk cId="1099959049" sldId="504"/>
        </pc:sldMkLst>
        <pc:spChg chg="mod">
          <ac:chgData name="Siniša Vuksan" userId="3af124f9-b8e7-46e3-9422-21ae1d17ac0b" providerId="ADAL" clId="{75C38629-AA9E-445E-91CB-4B4BA3A2BEB7}" dt="2021-09-23T08:02:58.531" v="1535" actId="20577"/>
          <ac:spMkLst>
            <pc:docMk/>
            <pc:sldMk cId="1099959049" sldId="504"/>
            <ac:spMk id="10" creationId="{B2E89E8E-136D-47FA-B93A-BCCDC15594B2}"/>
          </ac:spMkLst>
        </pc:spChg>
        <pc:picChg chg="mod">
          <ac:chgData name="Siniša Vuksan" userId="3af124f9-b8e7-46e3-9422-21ae1d17ac0b" providerId="ADAL" clId="{75C38629-AA9E-445E-91CB-4B4BA3A2BEB7}" dt="2021-09-23T08:02:41.314" v="1506" actId="1076"/>
          <ac:picMkLst>
            <pc:docMk/>
            <pc:sldMk cId="1099959049" sldId="504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3T08:02:42.219" v="1507" actId="1076"/>
          <ac:picMkLst>
            <pc:docMk/>
            <pc:sldMk cId="1099959049" sldId="504"/>
            <ac:picMk id="4" creationId="{1B2619D9-4F98-4A11-8FFE-57C7EB1F529A}"/>
          </ac:picMkLst>
        </pc:picChg>
      </pc:sldChg>
      <pc:sldChg chg="modSp add ord modAnim">
        <pc:chgData name="Siniša Vuksan" userId="3af124f9-b8e7-46e3-9422-21ae1d17ac0b" providerId="ADAL" clId="{75C38629-AA9E-445E-91CB-4B4BA3A2BEB7}" dt="2021-09-24T05:53:46.880" v="2190" actId="1076"/>
        <pc:sldMkLst>
          <pc:docMk/>
          <pc:sldMk cId="3529309757" sldId="505"/>
        </pc:sldMkLst>
        <pc:spChg chg="mod">
          <ac:chgData name="Siniša Vuksan" userId="3af124f9-b8e7-46e3-9422-21ae1d17ac0b" providerId="ADAL" clId="{75C38629-AA9E-445E-91CB-4B4BA3A2BEB7}" dt="2021-09-23T08:12:01.696" v="1852" actId="20577"/>
          <ac:spMkLst>
            <pc:docMk/>
            <pc:sldMk cId="3529309757" sldId="505"/>
            <ac:spMk id="6" creationId="{010AB125-9086-4261-98B4-FC5A0801347C}"/>
          </ac:spMkLst>
        </pc:spChg>
        <pc:spChg chg="mod">
          <ac:chgData name="Siniša Vuksan" userId="3af124f9-b8e7-46e3-9422-21ae1d17ac0b" providerId="ADAL" clId="{75C38629-AA9E-445E-91CB-4B4BA3A2BEB7}" dt="2021-09-23T08:08:47.947" v="1704" actId="20577"/>
          <ac:spMkLst>
            <pc:docMk/>
            <pc:sldMk cId="3529309757" sldId="505"/>
            <ac:spMk id="7" creationId="{0256D9EB-C20B-45FA-9F3D-124012366C9E}"/>
          </ac:spMkLst>
        </pc:spChg>
        <pc:spChg chg="mod">
          <ac:chgData name="Siniša Vuksan" userId="3af124f9-b8e7-46e3-9422-21ae1d17ac0b" providerId="ADAL" clId="{75C38629-AA9E-445E-91CB-4B4BA3A2BEB7}" dt="2021-09-23T08:07:51.347" v="1694" actId="20577"/>
          <ac:spMkLst>
            <pc:docMk/>
            <pc:sldMk cId="3529309757" sldId="505"/>
            <ac:spMk id="8" creationId="{A3B0F949-2805-4B8E-932B-15CB682A16FE}"/>
          </ac:spMkLst>
        </pc:spChg>
        <pc:spChg chg="mod">
          <ac:chgData name="Siniša Vuksan" userId="3af124f9-b8e7-46e3-9422-21ae1d17ac0b" providerId="ADAL" clId="{75C38629-AA9E-445E-91CB-4B4BA3A2BEB7}" dt="2021-09-23T08:06:00.769" v="1615" actId="20577"/>
          <ac:spMkLst>
            <pc:docMk/>
            <pc:sldMk cId="3529309757" sldId="505"/>
            <ac:spMk id="9" creationId="{188D7D51-9D4C-40C4-848F-2F1A7CB953E2}"/>
          </ac:spMkLst>
        </pc:spChg>
        <pc:spChg chg="mod">
          <ac:chgData name="Siniša Vuksan" userId="3af124f9-b8e7-46e3-9422-21ae1d17ac0b" providerId="ADAL" clId="{75C38629-AA9E-445E-91CB-4B4BA3A2BEB7}" dt="2021-09-23T08:03:16.371" v="1538" actId="27636"/>
          <ac:spMkLst>
            <pc:docMk/>
            <pc:sldMk cId="3529309757" sldId="505"/>
            <ac:spMk id="10" creationId="{4B2349A6-8903-43C1-9216-2DE1B381E62F}"/>
          </ac:spMkLst>
        </pc:spChg>
        <pc:picChg chg="mod">
          <ac:chgData name="Siniša Vuksan" userId="3af124f9-b8e7-46e3-9422-21ae1d17ac0b" providerId="ADAL" clId="{75C38629-AA9E-445E-91CB-4B4BA3A2BEB7}" dt="2021-09-23T08:12:04.673" v="1853" actId="1076"/>
          <ac:picMkLst>
            <pc:docMk/>
            <pc:sldMk cId="3529309757" sldId="505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4T05:53:46.880" v="2190" actId="1076"/>
          <ac:picMkLst>
            <pc:docMk/>
            <pc:sldMk cId="3529309757" sldId="505"/>
            <ac:picMk id="4" creationId="{1B2619D9-4F98-4A11-8FFE-57C7EB1F529A}"/>
          </ac:picMkLst>
        </pc:picChg>
      </pc:sldChg>
      <pc:sldChg chg="delSp modSp add ord delAnim">
        <pc:chgData name="Siniša Vuksan" userId="3af124f9-b8e7-46e3-9422-21ae1d17ac0b" providerId="ADAL" clId="{75C38629-AA9E-445E-91CB-4B4BA3A2BEB7}" dt="2021-09-24T06:01:17.166" v="2521" actId="1076"/>
        <pc:sldMkLst>
          <pc:docMk/>
          <pc:sldMk cId="3023242079" sldId="506"/>
        </pc:sldMkLst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5" creationId="{AB0E824A-B8C3-4FE7-9301-902AAC4A7BD2}"/>
          </ac:spMkLst>
        </pc:spChg>
        <pc:spChg chg="mod">
          <ac:chgData name="Siniša Vuksan" userId="3af124f9-b8e7-46e3-9422-21ae1d17ac0b" providerId="ADAL" clId="{75C38629-AA9E-445E-91CB-4B4BA3A2BEB7}" dt="2021-09-23T08:23:50.111" v="1941" actId="20577"/>
          <ac:spMkLst>
            <pc:docMk/>
            <pc:sldMk cId="3023242079" sldId="506"/>
            <ac:spMk id="6" creationId="{010AB125-9086-4261-98B4-FC5A0801347C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7" creationId="{20B00065-66CA-4B64-8AE8-2469FE838D22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8" creationId="{473514E8-8661-4E80-8804-C9D9472D9739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9" creationId="{99E72F1F-F93D-41C2-BA57-B6953CBFEFD8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10" creationId="{B8AA6BFB-D851-4705-AC50-10919AD28A3B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11" creationId="{D1125D81-5595-4716-818A-636D7C1E33B1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12" creationId="{6AA2B32F-5EA3-4147-8421-0F257A95ACCF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13" creationId="{3012E069-84B0-4DF8-A475-23436A5A1A31}"/>
          </ac:spMkLst>
        </pc:spChg>
        <pc:spChg chg="del">
          <ac:chgData name="Siniša Vuksan" userId="3af124f9-b8e7-46e3-9422-21ae1d17ac0b" providerId="ADAL" clId="{75C38629-AA9E-445E-91CB-4B4BA3A2BEB7}" dt="2021-09-23T08:20:49.710" v="1857" actId="478"/>
          <ac:spMkLst>
            <pc:docMk/>
            <pc:sldMk cId="3023242079" sldId="506"/>
            <ac:spMk id="14" creationId="{429397EF-7CCB-4804-AFC7-A28175C4CC30}"/>
          </ac:spMkLst>
        </pc:spChg>
        <pc:picChg chg="mod">
          <ac:chgData name="Siniša Vuksan" userId="3af124f9-b8e7-46e3-9422-21ae1d17ac0b" providerId="ADAL" clId="{75C38629-AA9E-445E-91CB-4B4BA3A2BEB7}" dt="2021-09-23T08:21:19.356" v="1860" actId="14826"/>
          <ac:picMkLst>
            <pc:docMk/>
            <pc:sldMk cId="3023242079" sldId="506"/>
            <ac:picMk id="2" creationId="{B69E1C10-ACFD-49C4-B019-6B92ED78F85E}"/>
          </ac:picMkLst>
        </pc:picChg>
        <pc:picChg chg="mod">
          <ac:chgData name="Siniša Vuksan" userId="3af124f9-b8e7-46e3-9422-21ae1d17ac0b" providerId="ADAL" clId="{75C38629-AA9E-445E-91CB-4B4BA3A2BEB7}" dt="2021-09-24T06:01:17.166" v="2521" actId="1076"/>
          <ac:picMkLst>
            <pc:docMk/>
            <pc:sldMk cId="3023242079" sldId="506"/>
            <ac:picMk id="4" creationId="{1B2619D9-4F98-4A11-8FFE-57C7EB1F529A}"/>
          </ac:picMkLst>
        </pc:picChg>
      </pc:sldChg>
      <pc:sldChg chg="addSp modSp add modTransition modAnim">
        <pc:chgData name="Siniša Vuksan" userId="3af124f9-b8e7-46e3-9422-21ae1d17ac0b" providerId="ADAL" clId="{75C38629-AA9E-445E-91CB-4B4BA3A2BEB7}" dt="2021-09-24T06:00:52.015" v="2519" actId="14100"/>
        <pc:sldMkLst>
          <pc:docMk/>
          <pc:sldMk cId="3312880824" sldId="507"/>
        </pc:sldMkLst>
        <pc:spChg chg="mod">
          <ac:chgData name="Siniša Vuksan" userId="3af124f9-b8e7-46e3-9422-21ae1d17ac0b" providerId="ADAL" clId="{75C38629-AA9E-445E-91CB-4B4BA3A2BEB7}" dt="2021-09-24T06:00:52.015" v="2519" actId="14100"/>
          <ac:spMkLst>
            <pc:docMk/>
            <pc:sldMk cId="3312880824" sldId="507"/>
            <ac:spMk id="6" creationId="{010AB125-9086-4261-98B4-FC5A0801347C}"/>
          </ac:spMkLst>
        </pc:spChg>
        <pc:spChg chg="mod">
          <ac:chgData name="Siniša Vuksan" userId="3af124f9-b8e7-46e3-9422-21ae1d17ac0b" providerId="ADAL" clId="{75C38629-AA9E-445E-91CB-4B4BA3A2BEB7}" dt="2021-09-24T05:56:16.334" v="2303" actId="20577"/>
          <ac:spMkLst>
            <pc:docMk/>
            <pc:sldMk cId="3312880824" sldId="507"/>
            <ac:spMk id="7" creationId="{0256D9EB-C20B-45FA-9F3D-124012366C9E}"/>
          </ac:spMkLst>
        </pc:spChg>
        <pc:spChg chg="add mod">
          <ac:chgData name="Siniša Vuksan" userId="3af124f9-b8e7-46e3-9422-21ae1d17ac0b" providerId="ADAL" clId="{75C38629-AA9E-445E-91CB-4B4BA3A2BEB7}" dt="2021-09-24T06:00:47.579" v="2518" actId="1038"/>
          <ac:spMkLst>
            <pc:docMk/>
            <pc:sldMk cId="3312880824" sldId="507"/>
            <ac:spMk id="8" creationId="{C518C62F-68B0-4EDF-9AD2-D523A127F2C9}"/>
          </ac:spMkLst>
        </pc:spChg>
        <pc:spChg chg="add mod">
          <ac:chgData name="Siniša Vuksan" userId="3af124f9-b8e7-46e3-9422-21ae1d17ac0b" providerId="ADAL" clId="{75C38629-AA9E-445E-91CB-4B4BA3A2BEB7}" dt="2021-09-24T06:00:47.579" v="2518" actId="1038"/>
          <ac:spMkLst>
            <pc:docMk/>
            <pc:sldMk cId="3312880824" sldId="507"/>
            <ac:spMk id="9" creationId="{27A149D5-D742-4077-B3E4-FFB72F9AFA5E}"/>
          </ac:spMkLst>
        </pc:spChg>
        <pc:spChg chg="add mod">
          <ac:chgData name="Siniša Vuksan" userId="3af124f9-b8e7-46e3-9422-21ae1d17ac0b" providerId="ADAL" clId="{75C38629-AA9E-445E-91CB-4B4BA3A2BEB7}" dt="2021-09-24T06:00:47.579" v="2518" actId="1038"/>
          <ac:spMkLst>
            <pc:docMk/>
            <pc:sldMk cId="3312880824" sldId="507"/>
            <ac:spMk id="10" creationId="{F6B07538-2FFA-4435-BEA6-A5A0433269B6}"/>
          </ac:spMkLst>
        </pc:spChg>
        <pc:spChg chg="add mod">
          <ac:chgData name="Siniša Vuksan" userId="3af124f9-b8e7-46e3-9422-21ae1d17ac0b" providerId="ADAL" clId="{75C38629-AA9E-445E-91CB-4B4BA3A2BEB7}" dt="2021-09-24T06:00:47.579" v="2518" actId="1038"/>
          <ac:spMkLst>
            <pc:docMk/>
            <pc:sldMk cId="3312880824" sldId="507"/>
            <ac:spMk id="11" creationId="{727AC4BA-B84B-460C-96C6-919161842554}"/>
          </ac:spMkLst>
        </pc:spChg>
        <pc:picChg chg="mod">
          <ac:chgData name="Siniša Vuksan" userId="3af124f9-b8e7-46e3-9422-21ae1d17ac0b" providerId="ADAL" clId="{75C38629-AA9E-445E-91CB-4B4BA3A2BEB7}" dt="2021-09-24T06:00:47.579" v="2518" actId="1038"/>
          <ac:picMkLst>
            <pc:docMk/>
            <pc:sldMk cId="3312880824" sldId="507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4T05:57:16.181" v="2307" actId="14100"/>
          <ac:picMkLst>
            <pc:docMk/>
            <pc:sldMk cId="3312880824" sldId="507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75C38629-AA9E-445E-91CB-4B4BA3A2BEB7}" dt="2021-09-24T06:07:06.355" v="2592"/>
        <pc:sldMkLst>
          <pc:docMk/>
          <pc:sldMk cId="2024283910" sldId="508"/>
        </pc:sldMkLst>
        <pc:spChg chg="mod">
          <ac:chgData name="Siniša Vuksan" userId="3af124f9-b8e7-46e3-9422-21ae1d17ac0b" providerId="ADAL" clId="{75C38629-AA9E-445E-91CB-4B4BA3A2BEB7}" dt="2021-09-24T06:04:11.060" v="2574" actId="20577"/>
          <ac:spMkLst>
            <pc:docMk/>
            <pc:sldMk cId="2024283910" sldId="508"/>
            <ac:spMk id="6" creationId="{010AB125-9086-4261-98B4-FC5A0801347C}"/>
          </ac:spMkLst>
        </pc:spChg>
        <pc:spChg chg="add mod">
          <ac:chgData name="Siniša Vuksan" userId="3af124f9-b8e7-46e3-9422-21ae1d17ac0b" providerId="ADAL" clId="{75C38629-AA9E-445E-91CB-4B4BA3A2BEB7}" dt="2021-09-24T06:06:27.354" v="2582" actId="1036"/>
          <ac:spMkLst>
            <pc:docMk/>
            <pc:sldMk cId="2024283910" sldId="508"/>
            <ac:spMk id="7" creationId="{92B9DB10-3B66-443C-ADD2-3C522F8AABC1}"/>
          </ac:spMkLst>
        </pc:spChg>
        <pc:spChg chg="add mod">
          <ac:chgData name="Siniša Vuksan" userId="3af124f9-b8e7-46e3-9422-21ae1d17ac0b" providerId="ADAL" clId="{75C38629-AA9E-445E-91CB-4B4BA3A2BEB7}" dt="2021-09-24T06:06:52.480" v="2588" actId="20577"/>
          <ac:spMkLst>
            <pc:docMk/>
            <pc:sldMk cId="2024283910" sldId="508"/>
            <ac:spMk id="8" creationId="{C66BBD3F-6262-40FE-A853-BDAECF634CE0}"/>
          </ac:spMkLst>
        </pc:spChg>
        <pc:spChg chg="add mod">
          <ac:chgData name="Siniša Vuksan" userId="3af124f9-b8e7-46e3-9422-21ae1d17ac0b" providerId="ADAL" clId="{75C38629-AA9E-445E-91CB-4B4BA3A2BEB7}" dt="2021-09-24T06:07:02.377" v="2591" actId="1036"/>
          <ac:spMkLst>
            <pc:docMk/>
            <pc:sldMk cId="2024283910" sldId="508"/>
            <ac:spMk id="9" creationId="{4023E124-3BE1-47FD-98A2-917A914426BA}"/>
          </ac:spMkLst>
        </pc:spChg>
        <pc:picChg chg="mod">
          <ac:chgData name="Siniša Vuksan" userId="3af124f9-b8e7-46e3-9422-21ae1d17ac0b" providerId="ADAL" clId="{75C38629-AA9E-445E-91CB-4B4BA3A2BEB7}" dt="2021-09-24T06:04:05.187" v="2573" actId="14100"/>
          <ac:picMkLst>
            <pc:docMk/>
            <pc:sldMk cId="2024283910" sldId="508"/>
            <ac:picMk id="2" creationId="{B69E1C10-ACFD-49C4-B019-6B92ED78F85E}"/>
          </ac:picMkLst>
        </pc:picChg>
        <pc:picChg chg="add mod">
          <ac:chgData name="Siniša Vuksan" userId="3af124f9-b8e7-46e3-9422-21ae1d17ac0b" providerId="ADAL" clId="{75C38629-AA9E-445E-91CB-4B4BA3A2BEB7}" dt="2021-09-24T06:05:18.157" v="2576" actId="1076"/>
          <ac:picMkLst>
            <pc:docMk/>
            <pc:sldMk cId="2024283910" sldId="508"/>
            <ac:picMk id="3" creationId="{8C3E1EDC-53BB-4380-8BDC-1E0B4808E295}"/>
          </ac:picMkLst>
        </pc:picChg>
        <pc:picChg chg="mod">
          <ac:chgData name="Siniša Vuksan" userId="3af124f9-b8e7-46e3-9422-21ae1d17ac0b" providerId="ADAL" clId="{75C38629-AA9E-445E-91CB-4B4BA3A2BEB7}" dt="2021-09-24T06:01:28.423" v="2523" actId="14826"/>
          <ac:picMkLst>
            <pc:docMk/>
            <pc:sldMk cId="2024283910" sldId="508"/>
            <ac:picMk id="4" creationId="{1B2619D9-4F98-4A11-8FFE-57C7EB1F529A}"/>
          </ac:picMkLst>
        </pc:picChg>
      </pc:sldChg>
      <pc:sldChg chg="addSp delSp modSp add modAnim">
        <pc:chgData name="Siniša Vuksan" userId="3af124f9-b8e7-46e3-9422-21ae1d17ac0b" providerId="ADAL" clId="{75C38629-AA9E-445E-91CB-4B4BA3A2BEB7}" dt="2021-09-24T06:12:03.121" v="2743" actId="1076"/>
        <pc:sldMkLst>
          <pc:docMk/>
          <pc:sldMk cId="2110853423" sldId="509"/>
        </pc:sldMkLst>
        <pc:spChg chg="mod">
          <ac:chgData name="Siniša Vuksan" userId="3af124f9-b8e7-46e3-9422-21ae1d17ac0b" providerId="ADAL" clId="{75C38629-AA9E-445E-91CB-4B4BA3A2BEB7}" dt="2021-09-24T06:09:10.727" v="2712" actId="20577"/>
          <ac:spMkLst>
            <pc:docMk/>
            <pc:sldMk cId="2110853423" sldId="509"/>
            <ac:spMk id="6" creationId="{010AB125-9086-4261-98B4-FC5A0801347C}"/>
          </ac:spMkLst>
        </pc:spChg>
        <pc:picChg chg="add mod">
          <ac:chgData name="Siniša Vuksan" userId="3af124f9-b8e7-46e3-9422-21ae1d17ac0b" providerId="ADAL" clId="{75C38629-AA9E-445E-91CB-4B4BA3A2BEB7}" dt="2021-09-24T06:11:04.005" v="2721" actId="1076"/>
          <ac:picMkLst>
            <pc:docMk/>
            <pc:sldMk cId="2110853423" sldId="509"/>
            <ac:picMk id="11" creationId="{197E7E95-168F-4FC5-9923-CB81DED80B50}"/>
          </ac:picMkLst>
        </pc:picChg>
        <pc:picChg chg="add mod">
          <ac:chgData name="Siniša Vuksan" userId="3af124f9-b8e7-46e3-9422-21ae1d17ac0b" providerId="ADAL" clId="{75C38629-AA9E-445E-91CB-4B4BA3A2BEB7}" dt="2021-09-24T06:11:07.851" v="2723" actId="1076"/>
          <ac:picMkLst>
            <pc:docMk/>
            <pc:sldMk cId="2110853423" sldId="509"/>
            <ac:picMk id="12" creationId="{E10A930D-AD7E-457A-97BA-2F384C35064A}"/>
          </ac:picMkLst>
        </pc:picChg>
        <pc:picChg chg="add mod">
          <ac:chgData name="Siniša Vuksan" userId="3af124f9-b8e7-46e3-9422-21ae1d17ac0b" providerId="ADAL" clId="{75C38629-AA9E-445E-91CB-4B4BA3A2BEB7}" dt="2021-09-24T06:11:17.747" v="2725" actId="1076"/>
          <ac:picMkLst>
            <pc:docMk/>
            <pc:sldMk cId="2110853423" sldId="509"/>
            <ac:picMk id="13" creationId="{ADC3C7E1-EEC5-4529-BC86-871EF357AA67}"/>
          </ac:picMkLst>
        </pc:picChg>
        <pc:picChg chg="add mod">
          <ac:chgData name="Siniša Vuksan" userId="3af124f9-b8e7-46e3-9422-21ae1d17ac0b" providerId="ADAL" clId="{75C38629-AA9E-445E-91CB-4B4BA3A2BEB7}" dt="2021-09-24T06:11:21.507" v="2727" actId="1076"/>
          <ac:picMkLst>
            <pc:docMk/>
            <pc:sldMk cId="2110853423" sldId="509"/>
            <ac:picMk id="14" creationId="{1676DA77-9E18-4655-A7B1-BAE8B6CCC515}"/>
          </ac:picMkLst>
        </pc:picChg>
        <pc:picChg chg="add mod">
          <ac:chgData name="Siniša Vuksan" userId="3af124f9-b8e7-46e3-9422-21ae1d17ac0b" providerId="ADAL" clId="{75C38629-AA9E-445E-91CB-4B4BA3A2BEB7}" dt="2021-09-24T06:11:26.345" v="2729" actId="1076"/>
          <ac:picMkLst>
            <pc:docMk/>
            <pc:sldMk cId="2110853423" sldId="509"/>
            <ac:picMk id="15" creationId="{4D0CDAF0-37DF-44F9-9BEE-8EBCDE7C1121}"/>
          </ac:picMkLst>
        </pc:picChg>
        <pc:picChg chg="add mod">
          <ac:chgData name="Siniša Vuksan" userId="3af124f9-b8e7-46e3-9422-21ae1d17ac0b" providerId="ADAL" clId="{75C38629-AA9E-445E-91CB-4B4BA3A2BEB7}" dt="2021-09-24T06:11:31.301" v="2731" actId="1076"/>
          <ac:picMkLst>
            <pc:docMk/>
            <pc:sldMk cId="2110853423" sldId="509"/>
            <ac:picMk id="16" creationId="{069B7C9E-8F63-4E46-B1E4-63C23AE00CD1}"/>
          </ac:picMkLst>
        </pc:picChg>
        <pc:picChg chg="add mod">
          <ac:chgData name="Siniša Vuksan" userId="3af124f9-b8e7-46e3-9422-21ae1d17ac0b" providerId="ADAL" clId="{75C38629-AA9E-445E-91CB-4B4BA3A2BEB7}" dt="2021-09-24T06:11:35.177" v="2733" actId="1076"/>
          <ac:picMkLst>
            <pc:docMk/>
            <pc:sldMk cId="2110853423" sldId="509"/>
            <ac:picMk id="17" creationId="{3796F8F0-F766-4C98-8ED3-2659090F674D}"/>
          </ac:picMkLst>
        </pc:picChg>
        <pc:picChg chg="add mod">
          <ac:chgData name="Siniša Vuksan" userId="3af124f9-b8e7-46e3-9422-21ae1d17ac0b" providerId="ADAL" clId="{75C38629-AA9E-445E-91CB-4B4BA3A2BEB7}" dt="2021-09-24T06:11:44.125" v="2735" actId="1076"/>
          <ac:picMkLst>
            <pc:docMk/>
            <pc:sldMk cId="2110853423" sldId="509"/>
            <ac:picMk id="18" creationId="{D9FC2BE5-DB3D-402B-B57F-18105CF051FD}"/>
          </ac:picMkLst>
        </pc:picChg>
        <pc:picChg chg="add mod">
          <ac:chgData name="Siniša Vuksan" userId="3af124f9-b8e7-46e3-9422-21ae1d17ac0b" providerId="ADAL" clId="{75C38629-AA9E-445E-91CB-4B4BA3A2BEB7}" dt="2021-09-24T06:11:48.637" v="2737" actId="1076"/>
          <ac:picMkLst>
            <pc:docMk/>
            <pc:sldMk cId="2110853423" sldId="509"/>
            <ac:picMk id="19" creationId="{BAE9068F-107A-4DE2-B3AA-2EAA3B328E30}"/>
          </ac:picMkLst>
        </pc:picChg>
        <pc:picChg chg="add mod">
          <ac:chgData name="Siniša Vuksan" userId="3af124f9-b8e7-46e3-9422-21ae1d17ac0b" providerId="ADAL" clId="{75C38629-AA9E-445E-91CB-4B4BA3A2BEB7}" dt="2021-09-24T06:11:54.460" v="2739" actId="1076"/>
          <ac:picMkLst>
            <pc:docMk/>
            <pc:sldMk cId="2110853423" sldId="509"/>
            <ac:picMk id="20" creationId="{BBF6FC97-D804-4CE1-876E-7476E5486F55}"/>
          </ac:picMkLst>
        </pc:picChg>
        <pc:picChg chg="add mod">
          <ac:chgData name="Siniša Vuksan" userId="3af124f9-b8e7-46e3-9422-21ae1d17ac0b" providerId="ADAL" clId="{75C38629-AA9E-445E-91CB-4B4BA3A2BEB7}" dt="2021-09-24T06:11:58.445" v="2741" actId="1076"/>
          <ac:picMkLst>
            <pc:docMk/>
            <pc:sldMk cId="2110853423" sldId="509"/>
            <ac:picMk id="21" creationId="{BAFE14EC-CAA9-4A71-973E-1756A428B5D6}"/>
          </ac:picMkLst>
        </pc:picChg>
        <pc:picChg chg="add mod">
          <ac:chgData name="Siniša Vuksan" userId="3af124f9-b8e7-46e3-9422-21ae1d17ac0b" providerId="ADAL" clId="{75C38629-AA9E-445E-91CB-4B4BA3A2BEB7}" dt="2021-09-24T06:12:03.121" v="2743" actId="1076"/>
          <ac:picMkLst>
            <pc:docMk/>
            <pc:sldMk cId="2110853423" sldId="509"/>
            <ac:picMk id="22" creationId="{6F097223-AF79-4A15-8898-BCF831C18262}"/>
          </ac:picMkLst>
        </pc:picChg>
        <pc:picChg chg="add del">
          <ac:chgData name="Siniša Vuksan" userId="3af124f9-b8e7-46e3-9422-21ae1d17ac0b" providerId="ADAL" clId="{75C38629-AA9E-445E-91CB-4B4BA3A2BEB7}" dt="2021-09-24T06:09:45.406" v="2714"/>
          <ac:picMkLst>
            <pc:docMk/>
            <pc:sldMk cId="2110853423" sldId="509"/>
            <ac:picMk id="1026" creationId="{410293D5-AF00-456E-B7A8-461D97C2B12C}"/>
          </ac:picMkLst>
        </pc:picChg>
        <pc:picChg chg="add mod">
          <ac:chgData name="Siniša Vuksan" userId="3af124f9-b8e7-46e3-9422-21ae1d17ac0b" providerId="ADAL" clId="{75C38629-AA9E-445E-91CB-4B4BA3A2BEB7}" dt="2021-09-24T06:10:45.402" v="2717" actId="1076"/>
          <ac:picMkLst>
            <pc:docMk/>
            <pc:sldMk cId="2110853423" sldId="509"/>
            <ac:picMk id="1028" creationId="{1504FAD4-AD27-4449-9558-1D5A835D71F1}"/>
          </ac:picMkLst>
        </pc:picChg>
      </pc:sldChg>
      <pc:sldChg chg="delSp modSp add ord delAnim">
        <pc:chgData name="Siniša Vuksan" userId="3af124f9-b8e7-46e3-9422-21ae1d17ac0b" providerId="ADAL" clId="{75C38629-AA9E-445E-91CB-4B4BA3A2BEB7}" dt="2021-09-24T06:14:22.465" v="2810" actId="14100"/>
        <pc:sldMkLst>
          <pc:docMk/>
          <pc:sldMk cId="3630383236" sldId="510"/>
        </pc:sldMkLst>
        <pc:spChg chg="mod">
          <ac:chgData name="Siniša Vuksan" userId="3af124f9-b8e7-46e3-9422-21ae1d17ac0b" providerId="ADAL" clId="{75C38629-AA9E-445E-91CB-4B4BA3A2BEB7}" dt="2021-09-24T06:14:22.465" v="2810" actId="14100"/>
          <ac:spMkLst>
            <pc:docMk/>
            <pc:sldMk cId="3630383236" sldId="510"/>
            <ac:spMk id="6" creationId="{010AB125-9086-4261-98B4-FC5A0801347C}"/>
          </ac:spMkLst>
        </pc:spChg>
        <pc:spChg chg="del">
          <ac:chgData name="Siniša Vuksan" userId="3af124f9-b8e7-46e3-9422-21ae1d17ac0b" providerId="ADAL" clId="{75C38629-AA9E-445E-91CB-4B4BA3A2BEB7}" dt="2021-09-24T06:13:40.898" v="2762" actId="478"/>
          <ac:spMkLst>
            <pc:docMk/>
            <pc:sldMk cId="3630383236" sldId="510"/>
            <ac:spMk id="14" creationId="{42FCE229-8671-47C7-9826-50D294865FC1}"/>
          </ac:spMkLst>
        </pc:spChg>
        <pc:spChg chg="del">
          <ac:chgData name="Siniša Vuksan" userId="3af124f9-b8e7-46e3-9422-21ae1d17ac0b" providerId="ADAL" clId="{75C38629-AA9E-445E-91CB-4B4BA3A2BEB7}" dt="2021-09-24T06:12:46.939" v="2760" actId="478"/>
          <ac:spMkLst>
            <pc:docMk/>
            <pc:sldMk cId="3630383236" sldId="510"/>
            <ac:spMk id="15" creationId="{28EC7DD3-7A97-4CC1-8D44-CB8EDD8D29CA}"/>
          </ac:spMkLst>
        </pc:spChg>
        <pc:picChg chg="mod">
          <ac:chgData name="Siniša Vuksan" userId="3af124f9-b8e7-46e3-9422-21ae1d17ac0b" providerId="ADAL" clId="{75C38629-AA9E-445E-91CB-4B4BA3A2BEB7}" dt="2021-09-24T06:14:19.673" v="2809" actId="1076"/>
          <ac:picMkLst>
            <pc:docMk/>
            <pc:sldMk cId="3630383236" sldId="510"/>
            <ac:picMk id="2" creationId="{79AB126F-5218-4223-8FB3-6BD5D18FF2B3}"/>
          </ac:picMkLst>
        </pc:picChg>
        <pc:picChg chg="mod">
          <ac:chgData name="Siniša Vuksan" userId="3af124f9-b8e7-46e3-9422-21ae1d17ac0b" providerId="ADAL" clId="{75C38629-AA9E-445E-91CB-4B4BA3A2BEB7}" dt="2021-09-24T06:12:34.808" v="2747" actId="1076"/>
          <ac:picMkLst>
            <pc:docMk/>
            <pc:sldMk cId="3630383236" sldId="510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D6F7B15F-22FF-425B-B979-1D15F7CB28F4}"/>
    <pc:docChg chg="undo custSel addSld delSld modSld sldOrd">
      <pc:chgData name="Siniša Vuksan" userId="3af124f9-b8e7-46e3-9422-21ae1d17ac0b" providerId="ADAL" clId="{D6F7B15F-22FF-425B-B979-1D15F7CB28F4}" dt="2021-08-30T11:34:13.661" v="3777" actId="114"/>
      <pc:docMkLst>
        <pc:docMk/>
      </pc:docMkLst>
      <pc:sldChg chg="modSp setBg">
        <pc:chgData name="Siniša Vuksan" userId="3af124f9-b8e7-46e3-9422-21ae1d17ac0b" providerId="ADAL" clId="{D6F7B15F-22FF-425B-B979-1D15F7CB28F4}" dt="2021-08-30T11:34:13.661" v="3777" actId="114"/>
        <pc:sldMkLst>
          <pc:docMk/>
          <pc:sldMk cId="1473559465" sldId="256"/>
        </pc:sldMkLst>
        <pc:spChg chg="mod">
          <ac:chgData name="Siniša Vuksan" userId="3af124f9-b8e7-46e3-9422-21ae1d17ac0b" providerId="ADAL" clId="{D6F7B15F-22FF-425B-B979-1D15F7CB28F4}" dt="2021-08-28T09:42:20.573" v="298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D6F7B15F-22FF-425B-B979-1D15F7CB28F4}" dt="2021-08-30T11:34:13.661" v="3777" actId="114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D6F7B15F-22FF-425B-B979-1D15F7CB28F4}" dt="2021-08-28T09:41:39.201" v="284" actId="14826"/>
          <ac:picMkLst>
            <pc:docMk/>
            <pc:sldMk cId="1473559465" sldId="256"/>
            <ac:picMk id="4" creationId="{BBF4E359-F972-4AC7-A8E6-4578E918FA28}"/>
          </ac:picMkLst>
        </pc:picChg>
      </pc:sldChg>
      <pc:sldChg chg="addSp modSp ord modAnim">
        <pc:chgData name="Siniša Vuksan" userId="3af124f9-b8e7-46e3-9422-21ae1d17ac0b" providerId="ADAL" clId="{D6F7B15F-22FF-425B-B979-1D15F7CB28F4}" dt="2021-08-28T10:26:30.203" v="1531"/>
        <pc:sldMkLst>
          <pc:docMk/>
          <pc:sldMk cId="386841859" sldId="436"/>
        </pc:sldMkLst>
        <pc:spChg chg="mod">
          <ac:chgData name="Siniša Vuksan" userId="3af124f9-b8e7-46e3-9422-21ae1d17ac0b" providerId="ADAL" clId="{D6F7B15F-22FF-425B-B979-1D15F7CB28F4}" dt="2021-08-28T10:22:41.749" v="1528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8T10:15:39.382" v="1257" actId="20577"/>
          <ac:spMkLst>
            <pc:docMk/>
            <pc:sldMk cId="386841859" sldId="436"/>
            <ac:spMk id="7" creationId="{0256D9EB-C20B-45FA-9F3D-124012366C9E}"/>
          </ac:spMkLst>
        </pc:spChg>
        <pc:spChg chg="add mod">
          <ac:chgData name="Siniša Vuksan" userId="3af124f9-b8e7-46e3-9422-21ae1d17ac0b" providerId="ADAL" clId="{D6F7B15F-22FF-425B-B979-1D15F7CB28F4}" dt="2021-08-28T10:22:50.417" v="1530" actId="20577"/>
          <ac:spMkLst>
            <pc:docMk/>
            <pc:sldMk cId="386841859" sldId="436"/>
            <ac:spMk id="8" creationId="{A9140E20-399B-44D7-A17A-5ED03BB41DC0}"/>
          </ac:spMkLst>
        </pc:spChg>
        <pc:picChg chg="mod">
          <ac:chgData name="Siniša Vuksan" userId="3af124f9-b8e7-46e3-9422-21ae1d17ac0b" providerId="ADAL" clId="{D6F7B15F-22FF-425B-B979-1D15F7CB28F4}" dt="2021-08-28T10:17:05.697" v="1262" actId="14100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8T10:15:23.889" v="1253" actId="1076"/>
          <ac:picMkLst>
            <pc:docMk/>
            <pc:sldMk cId="386841859" sldId="436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D6F7B15F-22FF-425B-B979-1D15F7CB28F4}" dt="2021-08-28T10:22:29.672" v="1527" actId="14100"/>
          <ac:picMkLst>
            <pc:docMk/>
            <pc:sldMk cId="386841859" sldId="436"/>
            <ac:picMk id="9" creationId="{AADD66E0-6FBF-4BC7-9ED8-276C2D6AA6C0}"/>
          </ac:picMkLst>
        </pc:picChg>
      </pc:sldChg>
      <pc:sldChg chg="modSp ord modAnim">
        <pc:chgData name="Siniša Vuksan" userId="3af124f9-b8e7-46e3-9422-21ae1d17ac0b" providerId="ADAL" clId="{D6F7B15F-22FF-425B-B979-1D15F7CB28F4}" dt="2021-08-28T10:36:23.766" v="1763"/>
        <pc:sldMkLst>
          <pc:docMk/>
          <pc:sldMk cId="369717677" sldId="440"/>
        </pc:sldMkLst>
        <pc:spChg chg="mod">
          <ac:chgData name="Siniša Vuksan" userId="3af124f9-b8e7-46e3-9422-21ae1d17ac0b" providerId="ADAL" clId="{D6F7B15F-22FF-425B-B979-1D15F7CB28F4}" dt="2021-08-28T10:36:20.591" v="1762" actId="14100"/>
          <ac:spMkLst>
            <pc:docMk/>
            <pc:sldMk cId="369717677" sldId="440"/>
            <ac:spMk id="6" creationId="{010AB125-9086-4261-98B4-FC5A0801347C}"/>
          </ac:spMkLst>
        </pc:spChg>
        <pc:picChg chg="mod">
          <ac:chgData name="Siniša Vuksan" userId="3af124f9-b8e7-46e3-9422-21ae1d17ac0b" providerId="ADAL" clId="{D6F7B15F-22FF-425B-B979-1D15F7CB28F4}" dt="2021-08-28T10:30:56.834" v="1544" actId="1035"/>
          <ac:picMkLst>
            <pc:docMk/>
            <pc:sldMk cId="369717677" sldId="440"/>
            <ac:picMk id="2" creationId="{B69E1C10-ACFD-49C4-B019-6B92ED78F85E}"/>
          </ac:picMkLst>
        </pc:picChg>
        <pc:picChg chg="mod">
          <ac:chgData name="Siniša Vuksan" userId="3af124f9-b8e7-46e3-9422-21ae1d17ac0b" providerId="ADAL" clId="{D6F7B15F-22FF-425B-B979-1D15F7CB28F4}" dt="2021-08-28T10:28:12.795" v="1537" actId="14100"/>
          <ac:picMkLst>
            <pc:docMk/>
            <pc:sldMk cId="369717677" sldId="440"/>
            <ac:picMk id="4" creationId="{1B2619D9-4F98-4A11-8FFE-57C7EB1F529A}"/>
          </ac:picMkLst>
        </pc:picChg>
      </pc:sldChg>
      <pc:sldChg chg="addSp modSp ord modAnim">
        <pc:chgData name="Siniša Vuksan" userId="3af124f9-b8e7-46e3-9422-21ae1d17ac0b" providerId="ADAL" clId="{D6F7B15F-22FF-425B-B979-1D15F7CB28F4}" dt="2021-08-28T10:58:26.901" v="2458"/>
        <pc:sldMkLst>
          <pc:docMk/>
          <pc:sldMk cId="2690372579" sldId="474"/>
        </pc:sldMkLst>
        <pc:spChg chg="mod">
          <ac:chgData name="Siniša Vuksan" userId="3af124f9-b8e7-46e3-9422-21ae1d17ac0b" providerId="ADAL" clId="{D6F7B15F-22FF-425B-B979-1D15F7CB28F4}" dt="2021-08-28T10:55:18.254" v="2380" actId="1036"/>
          <ac:spMkLst>
            <pc:docMk/>
            <pc:sldMk cId="2690372579" sldId="474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8T10:49:59.062" v="2130" actId="1076"/>
          <ac:spMkLst>
            <pc:docMk/>
            <pc:sldMk cId="2690372579" sldId="474"/>
            <ac:spMk id="7" creationId="{0256D9EB-C20B-45FA-9F3D-124012366C9E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8" creationId="{BFDC20B5-2A68-49A0-AAEC-9204A3300DEC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9" creationId="{B6F271AD-8588-4092-AB45-666412DA3574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0" creationId="{FE092354-24EF-4F73-AA97-B230650C75BD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1" creationId="{5DBFB585-53C4-457F-8B02-73989C3A4C52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2" creationId="{0C39A72E-CFF3-48B8-89D0-819131831B47}"/>
          </ac:spMkLst>
        </pc:spChg>
        <pc:spChg chg="add mod">
          <ac:chgData name="Siniša Vuksan" userId="3af124f9-b8e7-46e3-9422-21ae1d17ac0b" providerId="ADAL" clId="{D6F7B15F-22FF-425B-B979-1D15F7CB28F4}" dt="2021-08-28T10:55:12.784" v="2355" actId="1035"/>
          <ac:spMkLst>
            <pc:docMk/>
            <pc:sldMk cId="2690372579" sldId="474"/>
            <ac:spMk id="13" creationId="{7ABB5406-B1B1-466E-8077-A7B9BBA8FF6C}"/>
          </ac:spMkLst>
        </pc:spChg>
        <pc:spChg chg="add mod">
          <ac:chgData name="Siniša Vuksan" userId="3af124f9-b8e7-46e3-9422-21ae1d17ac0b" providerId="ADAL" clId="{D6F7B15F-22FF-425B-B979-1D15F7CB28F4}" dt="2021-08-28T10:57:08.145" v="2445" actId="20577"/>
          <ac:spMkLst>
            <pc:docMk/>
            <pc:sldMk cId="2690372579" sldId="474"/>
            <ac:spMk id="14" creationId="{42FCE229-8671-47C7-9826-50D294865FC1}"/>
          </ac:spMkLst>
        </pc:spChg>
        <pc:picChg chg="mod">
          <ac:chgData name="Siniša Vuksan" userId="3af124f9-b8e7-46e3-9422-21ae1d17ac0b" providerId="ADAL" clId="{D6F7B15F-22FF-425B-B979-1D15F7CB28F4}" dt="2021-08-28T10:55:12.784" v="2355" actId="1035"/>
          <ac:picMkLst>
            <pc:docMk/>
            <pc:sldMk cId="2690372579" sldId="474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8T10:49:41.973" v="2129" actId="1076"/>
          <ac:picMkLst>
            <pc:docMk/>
            <pc:sldMk cId="2690372579" sldId="474"/>
            <ac:picMk id="4" creationId="{1B2619D9-4F98-4A11-8FFE-57C7EB1F529A}"/>
          </ac:picMkLst>
        </pc:picChg>
      </pc:sldChg>
      <pc:sldChg chg="delSp modSp add ord delAnim modAnim">
        <pc:chgData name="Siniša Vuksan" userId="3af124f9-b8e7-46e3-9422-21ae1d17ac0b" providerId="ADAL" clId="{D6F7B15F-22FF-425B-B979-1D15F7CB28F4}" dt="2021-08-29T11:24:32.082" v="3276"/>
        <pc:sldMkLst>
          <pc:docMk/>
          <pc:sldMk cId="403944988" sldId="484"/>
        </pc:sldMkLst>
        <pc:spChg chg="mod">
          <ac:chgData name="Siniša Vuksan" userId="3af124f9-b8e7-46e3-9422-21ae1d17ac0b" providerId="ADAL" clId="{D6F7B15F-22FF-425B-B979-1D15F7CB28F4}" dt="2021-08-29T11:22:47.056" v="3275" actId="14100"/>
          <ac:spMkLst>
            <pc:docMk/>
            <pc:sldMk cId="403944988" sldId="484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9T11:13:03.775" v="3211" actId="20577"/>
          <ac:spMkLst>
            <pc:docMk/>
            <pc:sldMk cId="403944988" sldId="484"/>
            <ac:spMk id="7" creationId="{0256D9EB-C20B-45FA-9F3D-124012366C9E}"/>
          </ac:spMkLst>
        </pc:spChg>
        <pc:spChg chg="del">
          <ac:chgData name="Siniša Vuksan" userId="3af124f9-b8e7-46e3-9422-21ae1d17ac0b" providerId="ADAL" clId="{D6F7B15F-22FF-425B-B979-1D15F7CB28F4}" dt="2021-08-29T11:15:54.985" v="3215" actId="478"/>
          <ac:spMkLst>
            <pc:docMk/>
            <pc:sldMk cId="403944988" sldId="484"/>
            <ac:spMk id="8" creationId="{BFDC20B5-2A68-49A0-AAEC-9204A3300DEC}"/>
          </ac:spMkLst>
        </pc:spChg>
        <pc:spChg chg="del">
          <ac:chgData name="Siniša Vuksan" userId="3af124f9-b8e7-46e3-9422-21ae1d17ac0b" providerId="ADAL" clId="{D6F7B15F-22FF-425B-B979-1D15F7CB28F4}" dt="2021-08-29T11:15:57.354" v="3216" actId="478"/>
          <ac:spMkLst>
            <pc:docMk/>
            <pc:sldMk cId="403944988" sldId="484"/>
            <ac:spMk id="9" creationId="{B6F271AD-8588-4092-AB45-666412DA3574}"/>
          </ac:spMkLst>
        </pc:spChg>
        <pc:spChg chg="del">
          <ac:chgData name="Siniša Vuksan" userId="3af124f9-b8e7-46e3-9422-21ae1d17ac0b" providerId="ADAL" clId="{D6F7B15F-22FF-425B-B979-1D15F7CB28F4}" dt="2021-08-29T11:15:58.744" v="3217" actId="478"/>
          <ac:spMkLst>
            <pc:docMk/>
            <pc:sldMk cId="403944988" sldId="484"/>
            <ac:spMk id="10" creationId="{FE092354-24EF-4F73-AA97-B230650C75BD}"/>
          </ac:spMkLst>
        </pc:spChg>
        <pc:spChg chg="del">
          <ac:chgData name="Siniša Vuksan" userId="3af124f9-b8e7-46e3-9422-21ae1d17ac0b" providerId="ADAL" clId="{D6F7B15F-22FF-425B-B979-1D15F7CB28F4}" dt="2021-08-29T11:16:00.304" v="3218" actId="478"/>
          <ac:spMkLst>
            <pc:docMk/>
            <pc:sldMk cId="403944988" sldId="484"/>
            <ac:spMk id="11" creationId="{5DBFB585-53C4-457F-8B02-73989C3A4C52}"/>
          </ac:spMkLst>
        </pc:spChg>
        <pc:spChg chg="del">
          <ac:chgData name="Siniša Vuksan" userId="3af124f9-b8e7-46e3-9422-21ae1d17ac0b" providerId="ADAL" clId="{D6F7B15F-22FF-425B-B979-1D15F7CB28F4}" dt="2021-08-29T11:16:01.554" v="3219" actId="478"/>
          <ac:spMkLst>
            <pc:docMk/>
            <pc:sldMk cId="403944988" sldId="484"/>
            <ac:spMk id="12" creationId="{0C39A72E-CFF3-48B8-89D0-819131831B47}"/>
          </ac:spMkLst>
        </pc:spChg>
        <pc:spChg chg="del">
          <ac:chgData name="Siniša Vuksan" userId="3af124f9-b8e7-46e3-9422-21ae1d17ac0b" providerId="ADAL" clId="{D6F7B15F-22FF-425B-B979-1D15F7CB28F4}" dt="2021-08-29T11:16:04.081" v="3220" actId="478"/>
          <ac:spMkLst>
            <pc:docMk/>
            <pc:sldMk cId="403944988" sldId="484"/>
            <ac:spMk id="13" creationId="{7ABB5406-B1B1-466E-8077-A7B9BBA8FF6C}"/>
          </ac:spMkLst>
        </pc:spChg>
        <pc:spChg chg="del">
          <ac:chgData name="Siniša Vuksan" userId="3af124f9-b8e7-46e3-9422-21ae1d17ac0b" providerId="ADAL" clId="{D6F7B15F-22FF-425B-B979-1D15F7CB28F4}" dt="2021-08-29T11:16:05.482" v="3221" actId="478"/>
          <ac:spMkLst>
            <pc:docMk/>
            <pc:sldMk cId="403944988" sldId="484"/>
            <ac:spMk id="14" creationId="{42FCE229-8671-47C7-9826-50D294865FC1}"/>
          </ac:spMkLst>
        </pc:spChg>
        <pc:picChg chg="mod">
          <ac:chgData name="Siniša Vuksan" userId="3af124f9-b8e7-46e3-9422-21ae1d17ac0b" providerId="ADAL" clId="{D6F7B15F-22FF-425B-B979-1D15F7CB28F4}" dt="2021-08-29T11:22:40.611" v="3273" actId="14100"/>
          <ac:picMkLst>
            <pc:docMk/>
            <pc:sldMk cId="403944988" sldId="484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9T11:13:27.809" v="3212" actId="14826"/>
          <ac:picMkLst>
            <pc:docMk/>
            <pc:sldMk cId="403944988" sldId="484"/>
            <ac:picMk id="4" creationId="{1B2619D9-4F98-4A11-8FFE-57C7EB1F529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27.9.2021.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hyperlink" Target="https://www.e-sfera.hr/dodatni-digitalni-sadrzaji/86d8aea3-689a-4c83-b23a-236d1d1fb4d5/assets/audio/05_unit_2__lesson_1__exercise_4_5.mp3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hyperlink" Target="https://www.e-sfera.hr/dodatni-digitalni-sadrzaji/86d8aea3-689a-4c83-b23a-236d1d1fb4d5/assets/audio/05_unit_2__lesson_1__exercise_4_5.mp3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e-sfera.hr/dodatni-digitalni-sadrzaji/ad6bdda6-8715-4891-97c7-fc25b9bcab20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-sfera.hr/dodatni-digitalni-sadrzaji/86d8aea3-689a-4c83-b23a-236d1d1fb4d5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ordwall.net/play/11724/520/537" TargetMode="External"/><Relationship Id="rId4" Type="http://schemas.openxmlformats.org/officeDocument/2006/relationships/hyperlink" Target="https://wordwall.net/play/11723/485/35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2;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Inspired</a:t>
            </a:r>
            <a:endParaRPr lang="hr-HR" sz="4400" b="1" u="sng" dirty="0">
              <a:solidFill>
                <a:schemeClr val="accent2"/>
              </a:solidFill>
              <a:latin typeface="+mn-lt"/>
              <a:ea typeface="Cambria" panose="02040503050406030204" pitchFamily="18" charset="0"/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7863" y="3309756"/>
            <a:ext cx="7545197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1;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The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right-brained</a:t>
            </a:r>
            <a:r>
              <a:rPr lang="hr-HR" sz="4400" dirty="0">
                <a:ea typeface="Cambria" panose="02040503050406030204" pitchFamily="18" charset="0"/>
                <a:cs typeface="+mj-cs"/>
              </a:rPr>
              <a:t>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ones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8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02"/>
            <a:ext cx="4858008" cy="6873501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17" y="564381"/>
            <a:ext cx="9214123" cy="595418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9589357" y="2351314"/>
            <a:ext cx="2415025" cy="41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Describe these photos using as many</a:t>
            </a:r>
            <a:r>
              <a:rPr lang="hr-HR" sz="2000" b="1" dirty="0"/>
              <a:t> </a:t>
            </a:r>
            <a:r>
              <a:rPr lang="en-US" sz="2000" b="1" dirty="0"/>
              <a:t>expressions as possible from exercise 1.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40394498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39920" cy="6873501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26146" y="-15501"/>
            <a:ext cx="6636197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05" y="1398636"/>
            <a:ext cx="9214123" cy="520499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6146" y="352752"/>
            <a:ext cx="7137882" cy="41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Match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pictures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</a:t>
            </a:r>
            <a:r>
              <a:rPr lang="hr-HR" sz="2000" b="1" dirty="0" err="1"/>
              <a:t>their</a:t>
            </a:r>
            <a:r>
              <a:rPr lang="hr-HR" sz="2000" b="1" dirty="0"/>
              <a:t> </a:t>
            </a:r>
            <a:r>
              <a:rPr lang="hr-HR" sz="2000" b="1" dirty="0" err="1"/>
              <a:t>descriptions</a:t>
            </a:r>
            <a:r>
              <a:rPr lang="en-US" sz="2000" b="1" dirty="0"/>
              <a:t>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C518C62F-68B0-4EDF-9AD2-D523A127F2C9}"/>
              </a:ext>
            </a:extLst>
          </p:cNvPr>
          <p:cNvSpPr txBox="1">
            <a:spLocks/>
          </p:cNvSpPr>
          <p:nvPr/>
        </p:nvSpPr>
        <p:spPr>
          <a:xfrm>
            <a:off x="8590913" y="5919065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27A149D5-D742-4077-B3E4-FFB72F9AFA5E}"/>
              </a:ext>
            </a:extLst>
          </p:cNvPr>
          <p:cNvSpPr txBox="1">
            <a:spLocks/>
          </p:cNvSpPr>
          <p:nvPr/>
        </p:nvSpPr>
        <p:spPr>
          <a:xfrm>
            <a:off x="4718487" y="6042516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F6B07538-2FFA-4435-BEA6-A5A0433269B6}"/>
              </a:ext>
            </a:extLst>
          </p:cNvPr>
          <p:cNvSpPr txBox="1">
            <a:spLocks/>
          </p:cNvSpPr>
          <p:nvPr/>
        </p:nvSpPr>
        <p:spPr>
          <a:xfrm>
            <a:off x="7879697" y="3104622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727AC4BA-B84B-460C-96C6-919161842554}"/>
              </a:ext>
            </a:extLst>
          </p:cNvPr>
          <p:cNvSpPr txBox="1">
            <a:spLocks/>
          </p:cNvSpPr>
          <p:nvPr/>
        </p:nvSpPr>
        <p:spPr>
          <a:xfrm>
            <a:off x="4705423" y="2494807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="" xmlns:p14="http://schemas.microsoft.com/office/powerpoint/2010/main" val="331288082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8" grpId="0"/>
      <p:bldP spid="9" grpId="0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0054" cy="6876046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6739" y="-9023"/>
            <a:ext cx="7300037" cy="7311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to the description of these art pieces</a:t>
            </a:r>
            <a:r>
              <a:rPr lang="hr-HR" sz="2000" b="1" dirty="0"/>
              <a:t> </a:t>
            </a:r>
            <a:r>
              <a:rPr lang="en-US" sz="2000" b="1" dirty="0"/>
              <a:t>exhibited in famous art museums around the world.</a:t>
            </a:r>
            <a:r>
              <a:rPr lang="hr-HR" sz="2000" b="1" dirty="0"/>
              <a:t> </a:t>
            </a:r>
            <a:r>
              <a:rPr lang="en-US" sz="2000" b="1" dirty="0"/>
              <a:t>Write numbers as you </a:t>
            </a:r>
            <a:r>
              <a:rPr lang="en-US" sz="2000" b="1" dirty="0" smtClean="0"/>
              <a:t>listen</a:t>
            </a:r>
            <a:r>
              <a:rPr lang="hr-HR" sz="2000" i="1" dirty="0" smtClean="0"/>
              <a:t> </a:t>
            </a:r>
            <a:r>
              <a:rPr lang="hr-HR" sz="2000" i="1" dirty="0">
                <a:hlinkClick r:id="rId4"/>
              </a:rPr>
              <a:t>https://www.e-sfera.hr/dodatni-digitalni-sadrzaji/86d8aea3-689a-4c83-b23a-236d1d1fb4d5/assets/audio/05_unit_2__lesson_1__exercise_4_5.mp3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19" y="1753949"/>
            <a:ext cx="8524739" cy="491298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05_The_right-brained_ones_SB_p_25_ex_04">
            <a:hlinkClick r:id="" action="ppaction://media"/>
            <a:extLst>
              <a:ext uri="{FF2B5EF4-FFF2-40B4-BE49-F238E27FC236}">
                <a16:creationId xmlns="" xmlns:a16="http://schemas.microsoft.com/office/drawing/2014/main" id="{8C3E1EDC-53BB-4380-8BDC-1E0B4808E2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89858" y="1086089"/>
            <a:ext cx="609600" cy="609600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92B9DB10-3B66-443C-ADD2-3C522F8AABC1}"/>
              </a:ext>
            </a:extLst>
          </p:cNvPr>
          <p:cNvSpPr txBox="1">
            <a:spLocks/>
          </p:cNvSpPr>
          <p:nvPr/>
        </p:nvSpPr>
        <p:spPr>
          <a:xfrm>
            <a:off x="7842684" y="6033610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C66BBD3F-6262-40FE-A853-BDAECF634CE0}"/>
              </a:ext>
            </a:extLst>
          </p:cNvPr>
          <p:cNvSpPr txBox="1">
            <a:spLocks/>
          </p:cNvSpPr>
          <p:nvPr/>
        </p:nvSpPr>
        <p:spPr>
          <a:xfrm>
            <a:off x="4563908" y="5736901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4023E124-3BE1-47FD-98A2-917A914426BA}"/>
              </a:ext>
            </a:extLst>
          </p:cNvPr>
          <p:cNvSpPr txBox="1">
            <a:spLocks/>
          </p:cNvSpPr>
          <p:nvPr/>
        </p:nvSpPr>
        <p:spPr>
          <a:xfrm>
            <a:off x="10638136" y="6007484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="" xmlns:p14="http://schemas.microsoft.com/office/powerpoint/2010/main" val="20242839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40054" cy="6876046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6739" y="-9023"/>
            <a:ext cx="7300037" cy="73111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again and tick the phrases which are</a:t>
            </a:r>
            <a:r>
              <a:rPr lang="hr-HR" sz="2000" b="1" dirty="0"/>
              <a:t> </a:t>
            </a:r>
            <a:r>
              <a:rPr lang="en-US" sz="2000" b="1" dirty="0"/>
              <a:t>mentioned in each description. Choose one</a:t>
            </a:r>
            <a:r>
              <a:rPr lang="hr-HR" sz="2000" b="1" dirty="0"/>
              <a:t> </a:t>
            </a:r>
            <a:r>
              <a:rPr lang="en-US" sz="2000" b="1" dirty="0"/>
              <a:t>work and describe it.</a:t>
            </a:r>
            <a:r>
              <a:rPr lang="hr-HR" sz="2000" b="1" dirty="0"/>
              <a:t> </a:t>
            </a:r>
            <a:r>
              <a:rPr lang="en-US" sz="2000" b="1" dirty="0"/>
              <a:t>Do you remember the names of the artists?</a:t>
            </a:r>
            <a:r>
              <a:rPr lang="hr-HR" sz="2000" b="1" dirty="0"/>
              <a:t> </a:t>
            </a:r>
            <a:r>
              <a:rPr lang="hr-HR" sz="2000" i="1" dirty="0" smtClean="0">
                <a:hlinkClick r:id="rId4"/>
              </a:rPr>
              <a:t>https</a:t>
            </a:r>
            <a:r>
              <a:rPr lang="hr-HR" sz="2000" i="1" dirty="0">
                <a:hlinkClick r:id="rId4"/>
              </a:rPr>
              <a:t>://www.e-sfera.hr/dodatni-digitalni-sadrzaji/86d8aea3-689a-4c83-b23a-236d1d1fb4d5/assets/audio/05_unit_2__lesson_1__exercise_4_5.mp3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719" y="1753949"/>
            <a:ext cx="8524739" cy="491298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05_The_right-brained_ones_SB_p_25_ex_04">
            <a:hlinkClick r:id="" action="ppaction://media"/>
            <a:extLst>
              <a:ext uri="{FF2B5EF4-FFF2-40B4-BE49-F238E27FC236}">
                <a16:creationId xmlns="" xmlns:a16="http://schemas.microsoft.com/office/drawing/2014/main" id="{8C3E1EDC-53BB-4380-8BDC-1E0B4808E2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389858" y="1086089"/>
            <a:ext cx="609600" cy="609600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92B9DB10-3B66-443C-ADD2-3C522F8AABC1}"/>
              </a:ext>
            </a:extLst>
          </p:cNvPr>
          <p:cNvSpPr txBox="1">
            <a:spLocks/>
          </p:cNvSpPr>
          <p:nvPr/>
        </p:nvSpPr>
        <p:spPr>
          <a:xfrm>
            <a:off x="7842684" y="6033610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C66BBD3F-6262-40FE-A853-BDAECF634CE0}"/>
              </a:ext>
            </a:extLst>
          </p:cNvPr>
          <p:cNvSpPr txBox="1">
            <a:spLocks/>
          </p:cNvSpPr>
          <p:nvPr/>
        </p:nvSpPr>
        <p:spPr>
          <a:xfrm>
            <a:off x="4563908" y="5736901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4023E124-3BE1-47FD-98A2-917A914426BA}"/>
              </a:ext>
            </a:extLst>
          </p:cNvPr>
          <p:cNvSpPr txBox="1">
            <a:spLocks/>
          </p:cNvSpPr>
          <p:nvPr/>
        </p:nvSpPr>
        <p:spPr>
          <a:xfrm>
            <a:off x="10638136" y="6007484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028" name="Picture 4" descr="Vidi izvornu sliku">
            <a:extLst>
              <a:ext uri="{FF2B5EF4-FFF2-40B4-BE49-F238E27FC236}">
                <a16:creationId xmlns="" xmlns:a16="http://schemas.microsoft.com/office/drawing/2014/main" id="{1504FAD4-AD27-4449-9558-1D5A835D7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369" y="2695105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idi izvornu sliku">
            <a:extLst>
              <a:ext uri="{FF2B5EF4-FFF2-40B4-BE49-F238E27FC236}">
                <a16:creationId xmlns="" xmlns:a16="http://schemas.microsoft.com/office/drawing/2014/main" id="{197E7E95-168F-4FC5-9923-CB81DED80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986" y="3094850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Vidi izvornu sliku">
            <a:extLst>
              <a:ext uri="{FF2B5EF4-FFF2-40B4-BE49-F238E27FC236}">
                <a16:creationId xmlns="" xmlns:a16="http://schemas.microsoft.com/office/drawing/2014/main" id="{E10A930D-AD7E-457A-97BA-2F384C350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26" y="3564623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idi izvornu sliku">
            <a:extLst>
              <a:ext uri="{FF2B5EF4-FFF2-40B4-BE49-F238E27FC236}">
                <a16:creationId xmlns="" xmlns:a16="http://schemas.microsoft.com/office/drawing/2014/main" id="{ADC3C7E1-EEC5-4529-BC86-871EF357A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653" y="2855788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Vidi izvornu sliku">
            <a:extLst>
              <a:ext uri="{FF2B5EF4-FFF2-40B4-BE49-F238E27FC236}">
                <a16:creationId xmlns="" xmlns:a16="http://schemas.microsoft.com/office/drawing/2014/main" id="{1676DA77-9E18-4655-A7B1-BAE8B6CCC5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145" y="3080459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Vidi izvornu sliku">
            <a:extLst>
              <a:ext uri="{FF2B5EF4-FFF2-40B4-BE49-F238E27FC236}">
                <a16:creationId xmlns="" xmlns:a16="http://schemas.microsoft.com/office/drawing/2014/main" id="{4D0CDAF0-37DF-44F9-9BEE-8EBCDE7C1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033" y="3478818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Vidi izvornu sliku">
            <a:extLst>
              <a:ext uri="{FF2B5EF4-FFF2-40B4-BE49-F238E27FC236}">
                <a16:creationId xmlns="" xmlns:a16="http://schemas.microsoft.com/office/drawing/2014/main" id="{069B7C9E-8F63-4E46-B1E4-63C23AE00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593" y="3672742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Vidi izvornu sliku">
            <a:extLst>
              <a:ext uri="{FF2B5EF4-FFF2-40B4-BE49-F238E27FC236}">
                <a16:creationId xmlns="" xmlns:a16="http://schemas.microsoft.com/office/drawing/2014/main" id="{3796F8F0-F766-4C98-8ED3-2659090F6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38" y="3899624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Vidi izvornu sliku">
            <a:extLst>
              <a:ext uri="{FF2B5EF4-FFF2-40B4-BE49-F238E27FC236}">
                <a16:creationId xmlns="" xmlns:a16="http://schemas.microsoft.com/office/drawing/2014/main" id="{D9FC2BE5-DB3D-402B-B57F-18105CF05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320" y="2663753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Vidi izvornu sliku">
            <a:extLst>
              <a:ext uri="{FF2B5EF4-FFF2-40B4-BE49-F238E27FC236}">
                <a16:creationId xmlns="" xmlns:a16="http://schemas.microsoft.com/office/drawing/2014/main" id="{BAE9068F-107A-4DE2-B3AA-2EAA3B328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877" y="3080459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Vidi izvornu sliku">
            <a:extLst>
              <a:ext uri="{FF2B5EF4-FFF2-40B4-BE49-F238E27FC236}">
                <a16:creationId xmlns="" xmlns:a16="http://schemas.microsoft.com/office/drawing/2014/main" id="{BBF6FC97-D804-4CE1-876E-7476E5486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4576" y="3270424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Vidi izvornu sliku">
            <a:extLst>
              <a:ext uri="{FF2B5EF4-FFF2-40B4-BE49-F238E27FC236}">
                <a16:creationId xmlns="" xmlns:a16="http://schemas.microsoft.com/office/drawing/2014/main" id="{BAFE14EC-CAA9-4A71-973E-1756A428B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447" y="3516109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Vidi izvornu sliku">
            <a:extLst>
              <a:ext uri="{FF2B5EF4-FFF2-40B4-BE49-F238E27FC236}">
                <a16:creationId xmlns="" xmlns:a16="http://schemas.microsoft.com/office/drawing/2014/main" id="{6F097223-AF79-4A15-8898-BCF831C18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1046" y="3732361"/>
            <a:ext cx="322120" cy="3354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108534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04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4" y="-16609"/>
            <a:ext cx="4826146" cy="684059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047" y="1153164"/>
            <a:ext cx="10266736" cy="449961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303832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42" y="646"/>
            <a:ext cx="4834272" cy="685735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9" y="2724781"/>
            <a:ext cx="11547519" cy="327816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5008871" y="1159764"/>
            <a:ext cx="7013311" cy="213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Tick what you are good at</a:t>
            </a:r>
            <a:r>
              <a:rPr lang="hr-HR" sz="2000" b="1" dirty="0"/>
              <a:t>!</a:t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Count how many ticks you have on each side.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3868418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" y="-1610"/>
            <a:ext cx="4853679" cy="6885736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10369114" y="-27735"/>
            <a:ext cx="1787662" cy="6977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the text and answer the questions.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How many ticks do you have in the left</a:t>
            </a:r>
            <a:r>
              <a:rPr lang="hr-HR" sz="2000" b="1" dirty="0"/>
              <a:t> </a:t>
            </a:r>
            <a:r>
              <a:rPr lang="en-US" sz="2000" b="1" dirty="0"/>
              <a:t>column?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How many ticks do you have in the </a:t>
            </a:r>
            <a:r>
              <a:rPr lang="hr-HR" sz="2000" b="1" dirty="0" err="1"/>
              <a:t>right</a:t>
            </a:r>
            <a:r>
              <a:rPr lang="hr-HR" sz="2000" b="1" dirty="0"/>
              <a:t> </a:t>
            </a:r>
            <a:r>
              <a:rPr lang="en-US" sz="2000" b="1" dirty="0"/>
              <a:t>column?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pPr marL="0" indent="0">
              <a:buNone/>
            </a:pPr>
            <a:r>
              <a:rPr lang="en-US" sz="2000" b="1" dirty="0"/>
              <a:t>According to that, are you a left-brained</a:t>
            </a:r>
            <a:r>
              <a:rPr lang="hr-HR" sz="2000" b="1" dirty="0"/>
              <a:t> </a:t>
            </a:r>
            <a:r>
              <a:rPr lang="en-US" sz="2000" b="1" dirty="0"/>
              <a:t>person or a right-brained person? Or a</a:t>
            </a:r>
            <a:r>
              <a:rPr lang="hr-HR" sz="2000" b="1" dirty="0"/>
              <a:t> </a:t>
            </a:r>
            <a:r>
              <a:rPr lang="en-US" sz="2000" b="1" dirty="0"/>
              <a:t>combination of both?</a:t>
            </a:r>
            <a:r>
              <a:rPr lang="hr-HR" sz="2000" b="1" dirty="0"/>
              <a:t> </a:t>
            </a: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4" y="453430"/>
            <a:ext cx="9980286" cy="597565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697176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" y="-1610"/>
            <a:ext cx="4853679" cy="688573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9" y="1060465"/>
            <a:ext cx="9980286" cy="480077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AB0E824A-B8C3-4FE7-9301-902AAC4A7BD2}"/>
              </a:ext>
            </a:extLst>
          </p:cNvPr>
          <p:cNvSpPr txBox="1">
            <a:spLocks/>
          </p:cNvSpPr>
          <p:nvPr/>
        </p:nvSpPr>
        <p:spPr>
          <a:xfrm>
            <a:off x="3791368" y="2646139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keep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20B00065-66CA-4B64-8AE8-2469FE838D22}"/>
              </a:ext>
            </a:extLst>
          </p:cNvPr>
          <p:cNvSpPr txBox="1">
            <a:spLocks/>
          </p:cNvSpPr>
          <p:nvPr/>
        </p:nvSpPr>
        <p:spPr>
          <a:xfrm>
            <a:off x="3982957" y="2975025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spend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473514E8-8661-4E80-8804-C9D9472D9739}"/>
              </a:ext>
            </a:extLst>
          </p:cNvPr>
          <p:cNvSpPr txBox="1">
            <a:spLocks/>
          </p:cNvSpPr>
          <p:nvPr/>
        </p:nvSpPr>
        <p:spPr>
          <a:xfrm>
            <a:off x="2141623" y="3996168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stop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99E72F1F-F93D-41C2-BA57-B6953CBFEFD8}"/>
              </a:ext>
            </a:extLst>
          </p:cNvPr>
          <p:cNvSpPr txBox="1">
            <a:spLocks/>
          </p:cNvSpPr>
          <p:nvPr/>
        </p:nvSpPr>
        <p:spPr>
          <a:xfrm>
            <a:off x="4324054" y="4655845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acquire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B8AA6BFB-D851-4705-AC50-10919AD28A3B}"/>
              </a:ext>
            </a:extLst>
          </p:cNvPr>
          <p:cNvSpPr txBox="1">
            <a:spLocks/>
          </p:cNvSpPr>
          <p:nvPr/>
        </p:nvSpPr>
        <p:spPr>
          <a:xfrm>
            <a:off x="3004812" y="5341732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stay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D1125D81-5595-4716-818A-636D7C1E33B1}"/>
              </a:ext>
            </a:extLst>
          </p:cNvPr>
          <p:cNvSpPr txBox="1">
            <a:spLocks/>
          </p:cNvSpPr>
          <p:nvPr/>
        </p:nvSpPr>
        <p:spPr>
          <a:xfrm>
            <a:off x="7161371" y="2646139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6AA2B32F-5EA3-4147-8421-0F257A95ACCF}"/>
              </a:ext>
            </a:extLst>
          </p:cNvPr>
          <p:cNvSpPr txBox="1">
            <a:spLocks/>
          </p:cNvSpPr>
          <p:nvPr/>
        </p:nvSpPr>
        <p:spPr>
          <a:xfrm>
            <a:off x="6949572" y="3639160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help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3012E069-84B0-4DF8-A475-23436A5A1A31}"/>
              </a:ext>
            </a:extLst>
          </p:cNvPr>
          <p:cNvSpPr txBox="1">
            <a:spLocks/>
          </p:cNvSpPr>
          <p:nvPr/>
        </p:nvSpPr>
        <p:spPr>
          <a:xfrm>
            <a:off x="8878681" y="4630512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avoid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429397EF-7CCB-4804-AFC7-A28175C4CC30}"/>
              </a:ext>
            </a:extLst>
          </p:cNvPr>
          <p:cNvSpPr txBox="1">
            <a:spLocks/>
          </p:cNvSpPr>
          <p:nvPr/>
        </p:nvSpPr>
        <p:spPr>
          <a:xfrm>
            <a:off x="8915012" y="4988355"/>
            <a:ext cx="211304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get</a:t>
            </a:r>
            <a:endParaRPr lang="hr-H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7648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6EA4478F-12CA-4225-8F02-AFD946883A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" y="8670"/>
            <a:ext cx="4834343" cy="6849330"/>
          </a:xfrm>
          <a:prstGeom prst="rect">
            <a:avLst/>
          </a:prstGeom>
        </p:spPr>
      </p:pic>
      <p:sp>
        <p:nvSpPr>
          <p:cNvPr id="5" name="Rezervirano mjesto sadržaja 2">
            <a:extLst>
              <a:ext uri="{FF2B5EF4-FFF2-40B4-BE49-F238E27FC236}">
                <a16:creationId xmlns="" xmlns:a16="http://schemas.microsoft.com/office/drawing/2014/main" id="{718FF3D2-6816-42B0-822B-02DA9A789822}"/>
              </a:ext>
            </a:extLst>
          </p:cNvPr>
          <p:cNvSpPr txBox="1">
            <a:spLocks/>
          </p:cNvSpPr>
          <p:nvPr/>
        </p:nvSpPr>
        <p:spPr>
          <a:xfrm>
            <a:off x="4834002" y="118106"/>
            <a:ext cx="7348139" cy="25617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In </a:t>
            </a:r>
            <a:r>
              <a:rPr lang="hr-HR" sz="2000" b="1" dirty="0" err="1"/>
              <a:t>task</a:t>
            </a:r>
            <a:r>
              <a:rPr lang="hr-HR" sz="2000" b="1" dirty="0"/>
              <a:t> 5, 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 r</a:t>
            </a:r>
            <a:r>
              <a:rPr lang="en-US" sz="2000" b="1" dirty="0" err="1"/>
              <a:t>ead</a:t>
            </a:r>
            <a:r>
              <a:rPr lang="en-US" sz="2000" b="1" dirty="0"/>
              <a:t> the tips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en-US" sz="2000" b="1" dirty="0"/>
              <a:t> </a:t>
            </a:r>
            <a:r>
              <a:rPr lang="hr-HR" sz="2000" b="1" dirty="0"/>
              <a:t>d</a:t>
            </a:r>
            <a:r>
              <a:rPr lang="en-US" sz="2000" b="1" dirty="0" err="1"/>
              <a:t>iscuss</a:t>
            </a:r>
            <a:r>
              <a:rPr lang="en-US" sz="2000" b="1" dirty="0"/>
              <a:t> why this will boost your creativity.</a:t>
            </a:r>
            <a:r>
              <a:rPr lang="hr-HR" sz="2000" i="1" dirty="0"/>
              <a:t> </a:t>
            </a:r>
            <a:r>
              <a:rPr lang="hr-HR" sz="2000" i="1" u="sng" dirty="0"/>
              <a:t/>
            </a:r>
            <a:br>
              <a:rPr lang="hr-HR" sz="2000" i="1" u="sng" dirty="0"/>
            </a:br>
            <a:r>
              <a:rPr lang="hr-HR" sz="2000" i="1" u="sng" dirty="0"/>
              <a:t/>
            </a:r>
            <a:br>
              <a:rPr lang="hr-HR" sz="2000" i="1" u="sng" dirty="0"/>
            </a:br>
            <a:endParaRPr lang="hr-HR" sz="2000" i="1" u="sng" dirty="0"/>
          </a:p>
          <a:p>
            <a:pPr marL="0" indent="0">
              <a:buFont typeface="Arial" panose="020B0604020202020204" pitchFamily="34" charset="0"/>
              <a:buNone/>
            </a:pPr>
            <a:endParaRPr lang="hr-HR" sz="2000" i="1" dirty="0"/>
          </a:p>
        </p:txBody>
      </p:sp>
      <p:pic>
        <p:nvPicPr>
          <p:cNvPr id="6" name="Slika 5">
            <a:extLst>
              <a:ext uri="{FF2B5EF4-FFF2-40B4-BE49-F238E27FC236}">
                <a16:creationId xmlns="" xmlns:a16="http://schemas.microsoft.com/office/drawing/2014/main" id="{D255B4FC-89B0-4357-9C41-9F0792D7E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1" y="1398960"/>
            <a:ext cx="11810798" cy="486041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8214228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Vidi izvornu sliku">
            <a:hlinkClick r:id="rId2"/>
            <a:extLst>
              <a:ext uri="{FF2B5EF4-FFF2-40B4-BE49-F238E27FC236}">
                <a16:creationId xmlns="" xmlns:a16="http://schemas.microsoft.com/office/drawing/2014/main" id="{7EB574C3-BBFC-4298-9349-DA1B4B4EE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627" y="235117"/>
            <a:ext cx="3810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8619A0A9-4971-4637-BA0B-39A4F5D24D27}"/>
              </a:ext>
            </a:extLst>
          </p:cNvPr>
          <p:cNvSpPr txBox="1">
            <a:spLocks/>
          </p:cNvSpPr>
          <p:nvPr/>
        </p:nvSpPr>
        <p:spPr>
          <a:xfrm>
            <a:off x="183419" y="2219583"/>
            <a:ext cx="11824416" cy="52523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/>
              <a:t>Open the following link and then click on LEARN MORE!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u="sng" dirty="0">
                <a:hlinkClick r:id="rId4"/>
              </a:rPr>
              <a:t>https://www.e-sfera.hr/dodatni-digitalni-sadrzaji/86d8aea3-689a-4c83-b23a-236d1d1fb4d5/</a:t>
            </a:r>
            <a:endParaRPr lang="hr-HR" sz="2000" u="sng" dirty="0"/>
          </a:p>
          <a:p>
            <a:pPr marL="0" indent="0" algn="ctr">
              <a:buNone/>
            </a:pPr>
            <a:r>
              <a:rPr lang="hr-HR" sz="2000" b="1" u="sng" dirty="0"/>
              <a:t>Care for </a:t>
            </a:r>
            <a:r>
              <a:rPr lang="hr-HR" sz="2000" b="1" u="sng" dirty="0" err="1"/>
              <a:t>your</a:t>
            </a:r>
            <a:r>
              <a:rPr lang="hr-HR" sz="2000" b="1" u="sng" dirty="0"/>
              <a:t> </a:t>
            </a:r>
            <a:r>
              <a:rPr lang="hr-HR" sz="2000" b="1" u="sng" dirty="0" err="1"/>
              <a:t>brain</a:t>
            </a:r>
            <a:endParaRPr lang="hr-HR" sz="2000" b="1" u="sng" dirty="0"/>
          </a:p>
          <a:p>
            <a:pPr marL="0" indent="0" algn="ctr">
              <a:buNone/>
            </a:pPr>
            <a:r>
              <a:rPr lang="hr-HR" sz="2000" b="1" dirty="0" err="1"/>
              <a:t>Read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</a:t>
            </a:r>
            <a:r>
              <a:rPr lang="hr-HR" sz="2000" b="1" dirty="0"/>
              <a:t>. </a:t>
            </a:r>
            <a:r>
              <a:rPr lang="hr-HR" sz="2000" b="1" dirty="0" err="1"/>
              <a:t>Did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all </a:t>
            </a:r>
            <a:r>
              <a:rPr lang="hr-HR" sz="2000" b="1" dirty="0" err="1"/>
              <a:t>that</a:t>
            </a:r>
            <a:r>
              <a:rPr lang="hr-HR" sz="2000" b="1" dirty="0"/>
              <a:t>?</a:t>
            </a:r>
            <a:br>
              <a:rPr lang="hr-HR" sz="2000" b="1" dirty="0"/>
            </a:br>
            <a:endParaRPr lang="hr-HR" sz="2000" i="1" dirty="0"/>
          </a:p>
          <a:p>
            <a:pPr marL="0" indent="0" algn="ctr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tasks</a:t>
            </a:r>
            <a:r>
              <a:rPr lang="hr-HR" sz="2000" b="1" dirty="0"/>
              <a:t> bellow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text</a:t>
            </a:r>
            <a:r>
              <a:rPr lang="hr-HR" sz="2000" b="1" dirty="0"/>
              <a:t>.</a:t>
            </a:r>
            <a:br>
              <a:rPr lang="hr-HR" sz="2000" b="1" dirty="0"/>
            </a:br>
            <a:endParaRPr lang="hr-HR" sz="2000" b="1" dirty="0"/>
          </a:p>
          <a:p>
            <a:pPr marL="0" indent="0" algn="ctr">
              <a:buNone/>
            </a:pPr>
            <a:endParaRPr lang="hr-HR" sz="2000" b="1" dirty="0"/>
          </a:p>
        </p:txBody>
      </p:sp>
    </p:spTree>
    <p:extLst>
      <p:ext uri="{BB962C8B-B14F-4D97-AF65-F5344CB8AC3E}">
        <p14:creationId xmlns="" xmlns:p14="http://schemas.microsoft.com/office/powerpoint/2010/main" val="34057027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188D7D51-9D4C-40C4-848F-2F1A7CB953E2}"/>
              </a:ext>
            </a:extLst>
          </p:cNvPr>
          <p:cNvSpPr txBox="1">
            <a:spLocks/>
          </p:cNvSpPr>
          <p:nvPr/>
        </p:nvSpPr>
        <p:spPr>
          <a:xfrm>
            <a:off x="0" y="901216"/>
            <a:ext cx="7094284" cy="4910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900" b="1" dirty="0"/>
              <a:t>work of art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piece of art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self-portrait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oil on canvas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still-life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drawing</a:t>
            </a:r>
          </a:p>
          <a:p>
            <a:pPr marL="0" indent="0">
              <a:buNone/>
            </a:pPr>
            <a:r>
              <a:rPr lang="hr-HR" sz="1900" b="1" dirty="0"/>
              <a:t>w</a:t>
            </a:r>
            <a:r>
              <a:rPr lang="en-US" sz="1900" b="1" dirty="0" err="1"/>
              <a:t>atercolour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l</a:t>
            </a:r>
            <a:r>
              <a:rPr lang="en-US" sz="1900" b="1" dirty="0" err="1"/>
              <a:t>andscape</a:t>
            </a:r>
            <a:endParaRPr lang="hr-HR" sz="1900" b="1" dirty="0"/>
          </a:p>
          <a:p>
            <a:pPr marL="0" indent="0">
              <a:buNone/>
            </a:pPr>
            <a:r>
              <a:rPr lang="hr-HR" sz="1900" b="1" dirty="0"/>
              <a:t>s</a:t>
            </a:r>
            <a:r>
              <a:rPr lang="en-US" sz="1900" b="1" dirty="0" err="1"/>
              <a:t>culpture</a:t>
            </a:r>
            <a:endParaRPr lang="hr-HR" sz="1900" b="1" dirty="0"/>
          </a:p>
          <a:p>
            <a:pPr marL="0" indent="0">
              <a:buNone/>
            </a:pPr>
            <a:r>
              <a:rPr lang="en-US" sz="1900" b="1" dirty="0"/>
              <a:t>printmaking</a:t>
            </a:r>
          </a:p>
          <a:p>
            <a:pPr marL="0" indent="0">
              <a:buNone/>
            </a:pPr>
            <a:r>
              <a:rPr lang="en-US" sz="1900" b="1" dirty="0"/>
              <a:t>painting</a:t>
            </a: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43106" y="596974"/>
            <a:ext cx="7284489" cy="6246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How many of these items can you name off</a:t>
            </a:r>
            <a:r>
              <a:rPr lang="hr-HR" sz="2000" b="1" dirty="0"/>
              <a:t> </a:t>
            </a:r>
            <a:r>
              <a:rPr lang="en-US" sz="2000" b="1" dirty="0"/>
              <a:t>the top of your head (without preparation)?</a:t>
            </a:r>
            <a:r>
              <a:rPr lang="hr-HR" sz="2000" i="1" dirty="0"/>
              <a:t> </a:t>
            </a:r>
            <a:endParaRPr lang="en-US" sz="2000" i="1" dirty="0"/>
          </a:p>
          <a:p>
            <a:pPr marL="0" indent="0">
              <a:buNone/>
            </a:pPr>
            <a:r>
              <a:rPr lang="hr-HR" sz="2000" b="1" dirty="0"/>
              <a:t>- </a:t>
            </a:r>
            <a:r>
              <a:rPr lang="en-US" sz="2000" b="1" dirty="0"/>
              <a:t>shades of blue</a:t>
            </a:r>
            <a:r>
              <a:rPr lang="hr-HR" sz="2000" b="1" dirty="0"/>
              <a:t/>
            </a:r>
            <a:br>
              <a:rPr lang="hr-HR" sz="2000" b="1" dirty="0"/>
            </a:br>
            <a:endParaRPr lang="en-US" sz="2000" i="1" dirty="0"/>
          </a:p>
          <a:p>
            <a:pPr marL="0" indent="0">
              <a:buNone/>
            </a:pPr>
            <a:r>
              <a:rPr lang="hr-HR" sz="2000" b="1" dirty="0"/>
              <a:t>- </a:t>
            </a:r>
            <a:r>
              <a:rPr lang="en-US" sz="2000" b="1" dirty="0"/>
              <a:t>famous artists</a:t>
            </a:r>
            <a:r>
              <a:rPr lang="hr-HR" sz="2000" b="1" dirty="0"/>
              <a:t/>
            </a:r>
            <a:br>
              <a:rPr lang="hr-HR" sz="2000" b="1" dirty="0"/>
            </a:br>
            <a:endParaRPr lang="en-US" sz="2000" i="1" dirty="0"/>
          </a:p>
          <a:p>
            <a:pPr marL="0" indent="0">
              <a:buNone/>
            </a:pPr>
            <a:r>
              <a:rPr lang="hr-HR" sz="2000" b="1" dirty="0"/>
              <a:t>- </a:t>
            </a:r>
            <a:r>
              <a:rPr lang="en-US" sz="2000" b="1" dirty="0"/>
              <a:t>painter’s tools</a:t>
            </a:r>
            <a:r>
              <a:rPr lang="hr-HR" sz="2000" b="1" dirty="0"/>
              <a:t/>
            </a:r>
            <a:br>
              <a:rPr lang="hr-HR" sz="2000" b="1" dirty="0"/>
            </a:br>
            <a:endParaRPr lang="en-US" sz="2000" b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4B2349A6-8903-43C1-9216-2DE1B381E62F}"/>
              </a:ext>
            </a:extLst>
          </p:cNvPr>
          <p:cNvSpPr txBox="1">
            <a:spLocks/>
          </p:cNvSpPr>
          <p:nvPr/>
        </p:nvSpPr>
        <p:spPr>
          <a:xfrm>
            <a:off x="1" y="35579"/>
            <a:ext cx="4839054" cy="3543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meaning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expressions</a:t>
            </a:r>
            <a:r>
              <a:rPr lang="hr-HR" sz="2000" b="1" dirty="0"/>
              <a:t>? </a:t>
            </a: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A3B0F949-2805-4B8E-932B-15CB682A16FE}"/>
              </a:ext>
            </a:extLst>
          </p:cNvPr>
          <p:cNvSpPr txBox="1">
            <a:spLocks/>
          </p:cNvSpPr>
          <p:nvPr/>
        </p:nvSpPr>
        <p:spPr>
          <a:xfrm>
            <a:off x="1821922" y="901215"/>
            <a:ext cx="7094284" cy="4910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i="1" dirty="0"/>
              <a:t>umjetničko djelo</a:t>
            </a:r>
          </a:p>
          <a:p>
            <a:pPr marL="0" indent="0">
              <a:buNone/>
            </a:pPr>
            <a:r>
              <a:rPr lang="hr-HR" sz="1900" i="1" dirty="0"/>
              <a:t>umjetničko djelo</a:t>
            </a:r>
          </a:p>
          <a:p>
            <a:pPr marL="0" indent="0">
              <a:buNone/>
            </a:pPr>
            <a:r>
              <a:rPr lang="hr-HR" sz="1900" i="1" dirty="0"/>
              <a:t>autoportret</a:t>
            </a:r>
          </a:p>
          <a:p>
            <a:pPr marL="0" indent="0">
              <a:buNone/>
            </a:pPr>
            <a:r>
              <a:rPr lang="hr-HR" sz="1900" i="1" dirty="0"/>
              <a:t>ulje na platnu</a:t>
            </a:r>
          </a:p>
          <a:p>
            <a:pPr marL="0" indent="0">
              <a:buNone/>
            </a:pPr>
            <a:r>
              <a:rPr lang="hr-HR" sz="1900" i="1" dirty="0"/>
              <a:t>mrtva priroda</a:t>
            </a:r>
          </a:p>
          <a:p>
            <a:pPr marL="0" indent="0">
              <a:buNone/>
            </a:pPr>
            <a:r>
              <a:rPr lang="hr-HR" sz="1900" i="1" dirty="0"/>
              <a:t>crtež</a:t>
            </a:r>
          </a:p>
          <a:p>
            <a:pPr marL="0" indent="0">
              <a:buNone/>
            </a:pPr>
            <a:r>
              <a:rPr lang="hr-HR" sz="1900" i="1" dirty="0"/>
              <a:t>vodene boje</a:t>
            </a:r>
          </a:p>
          <a:p>
            <a:pPr marL="0" indent="0">
              <a:buNone/>
            </a:pPr>
            <a:r>
              <a:rPr lang="hr-HR" sz="1900" i="1" dirty="0"/>
              <a:t>pejzaž</a:t>
            </a:r>
          </a:p>
          <a:p>
            <a:pPr marL="0" indent="0">
              <a:buNone/>
            </a:pPr>
            <a:r>
              <a:rPr lang="hr-HR" sz="1900" i="1" dirty="0"/>
              <a:t>skulptura</a:t>
            </a:r>
          </a:p>
          <a:p>
            <a:pPr marL="0" indent="0">
              <a:buNone/>
            </a:pPr>
            <a:r>
              <a:rPr lang="hr-HR" sz="1900" i="1" dirty="0"/>
              <a:t>tiskara</a:t>
            </a:r>
          </a:p>
          <a:p>
            <a:pPr marL="0" indent="0">
              <a:buNone/>
            </a:pPr>
            <a:r>
              <a:rPr lang="hr-HR" sz="1900" i="1" dirty="0"/>
              <a:t>slika</a:t>
            </a:r>
          </a:p>
          <a:p>
            <a:pPr marL="0" indent="0">
              <a:buNone/>
            </a:pPr>
            <a:endParaRPr lang="hr-HR" sz="1900" i="1" dirty="0"/>
          </a:p>
          <a:p>
            <a:pPr marL="0" indent="0">
              <a:buNone/>
            </a:pPr>
            <a:endParaRPr lang="hr-HR" sz="1900" i="1" dirty="0"/>
          </a:p>
          <a:p>
            <a:pPr marL="0" indent="0">
              <a:buNone/>
            </a:pPr>
            <a:endParaRPr lang="hr-HR" sz="1900" i="1" dirty="0"/>
          </a:p>
          <a:p>
            <a:pPr marL="0" indent="0">
              <a:buNone/>
            </a:pPr>
            <a:endParaRPr lang="hr-HR" sz="1900" i="1" dirty="0"/>
          </a:p>
          <a:p>
            <a:pPr marL="0" indent="0">
              <a:buNone/>
            </a:pPr>
            <a:endParaRPr lang="hr-HR" sz="1900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60"/>
            <a:ext cx="4830946" cy="684114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998" y="3356458"/>
            <a:ext cx="5484696" cy="279856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5293097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build="p"/>
      <p:bldP spid="10" grpId="0" build="p"/>
      <p:bldP spid="8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023"/>
            <a:ext cx="4853679" cy="6876046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B69E1C10-ACFD-49C4-B019-6B92ED78F8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9" y="1325920"/>
            <a:ext cx="9980286" cy="4269862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232420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04" y="-16609"/>
            <a:ext cx="4826146" cy="684059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" y="1256749"/>
            <a:ext cx="5694737" cy="444441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6146" y="287383"/>
            <a:ext cx="7365853" cy="62311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Circle the art techniques and types you</a:t>
            </a:r>
            <a:r>
              <a:rPr lang="hr-HR" sz="2000" b="1" dirty="0"/>
              <a:t> </a:t>
            </a:r>
            <a:r>
              <a:rPr lang="en-US" sz="2000" b="1" dirty="0"/>
              <a:t>use in your art lessons in school.</a:t>
            </a:r>
            <a:r>
              <a:rPr lang="hr-HR" sz="2000" b="1" dirty="0"/>
              <a:t> </a:t>
            </a:r>
            <a:endParaRPr lang="hr-HR" sz="2000" i="1" dirty="0"/>
          </a:p>
        </p:txBody>
      </p:sp>
      <p:sp>
        <p:nvSpPr>
          <p:cNvPr id="14" name="Pravokutnik 13">
            <a:extLst>
              <a:ext uri="{FF2B5EF4-FFF2-40B4-BE49-F238E27FC236}">
                <a16:creationId xmlns="" xmlns:a16="http://schemas.microsoft.com/office/drawing/2014/main" id="{42FCE229-8671-47C7-9826-50D294865FC1}"/>
              </a:ext>
            </a:extLst>
          </p:cNvPr>
          <p:cNvSpPr/>
          <p:nvPr/>
        </p:nvSpPr>
        <p:spPr>
          <a:xfrm>
            <a:off x="6096000" y="1447147"/>
            <a:ext cx="600020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Which one is your </a:t>
            </a:r>
            <a:r>
              <a:rPr lang="en-US" sz="2000" b="1" dirty="0" err="1"/>
              <a:t>favourite</a:t>
            </a:r>
            <a:r>
              <a:rPr lang="en-US" sz="2000" b="1" dirty="0"/>
              <a:t>?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  <a:p>
            <a:r>
              <a:rPr lang="en-US" sz="2000" b="1" dirty="0"/>
              <a:t>What</a:t>
            </a:r>
            <a:r>
              <a:rPr lang="hr-HR" sz="2000" b="1" dirty="0"/>
              <a:t> </a:t>
            </a:r>
            <a:r>
              <a:rPr lang="en-US" sz="2000" b="1" dirty="0"/>
              <a:t>do you enjoy doing in your art lessons?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r>
              <a:rPr lang="en-US" sz="2000" b="1" dirty="0"/>
              <a:t>Do</a:t>
            </a:r>
            <a:r>
              <a:rPr lang="hr-HR" sz="2000" b="1" dirty="0"/>
              <a:t> </a:t>
            </a:r>
            <a:r>
              <a:rPr lang="en-US" sz="2000" b="1" dirty="0"/>
              <a:t>you consider your</a:t>
            </a:r>
            <a:r>
              <a:rPr lang="hr-HR" sz="2000" b="1" dirty="0"/>
              <a:t>s</a:t>
            </a:r>
            <a:r>
              <a:rPr lang="en-US" sz="2000" b="1" dirty="0"/>
              <a:t>elf to be an artist/a creative</a:t>
            </a:r>
            <a:r>
              <a:rPr lang="hr-HR" sz="2000" b="1" dirty="0"/>
              <a:t> </a:t>
            </a:r>
            <a:r>
              <a:rPr lang="en-US" sz="2000" b="1" dirty="0"/>
              <a:t>person?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b="1" dirty="0">
              <a:solidFill>
                <a:srgbClr val="C00000"/>
              </a:solidFill>
            </a:endParaRPr>
          </a:p>
        </p:txBody>
      </p:sp>
      <p:sp>
        <p:nvSpPr>
          <p:cNvPr id="15" name="Pravokutnik 14">
            <a:extLst>
              <a:ext uri="{FF2B5EF4-FFF2-40B4-BE49-F238E27FC236}">
                <a16:creationId xmlns="" xmlns:a16="http://schemas.microsoft.com/office/drawing/2014/main" id="{28EC7DD3-7A97-4CC1-8D44-CB8EDD8D29CA}"/>
              </a:ext>
            </a:extLst>
          </p:cNvPr>
          <p:cNvSpPr/>
          <p:nvPr/>
        </p:nvSpPr>
        <p:spPr>
          <a:xfrm>
            <a:off x="4783739" y="5813651"/>
            <a:ext cx="70780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have</a:t>
            </a:r>
            <a:r>
              <a:rPr lang="hr-HR" sz="2000" b="1" dirty="0"/>
              <a:t> </a:t>
            </a:r>
            <a:r>
              <a:rPr lang="hr-HR" sz="2000" b="1" dirty="0" err="1"/>
              <a:t>learnt</a:t>
            </a:r>
            <a:r>
              <a:rPr lang="hr-HR" sz="2000" b="1" dirty="0"/>
              <a:t>: </a:t>
            </a:r>
            <a:r>
              <a:rPr lang="hr-HR" sz="2000" i="1" dirty="0">
                <a:solidFill>
                  <a:srgbClr val="C00000"/>
                </a:solidFill>
              </a:rPr>
              <a:t/>
            </a:r>
            <a:br>
              <a:rPr lang="hr-HR" sz="2000" i="1" dirty="0">
                <a:solidFill>
                  <a:srgbClr val="C00000"/>
                </a:solidFill>
              </a:rPr>
            </a:br>
            <a:r>
              <a:rPr lang="hr-HR" sz="2000" i="1" dirty="0">
                <a:solidFill>
                  <a:srgbClr val="C00000"/>
                </a:solidFill>
                <a:hlinkClick r:id="rId4"/>
              </a:rPr>
              <a:t>https://wordwall.net/play/11723/485/351</a:t>
            </a:r>
            <a:endParaRPr lang="hr-HR" sz="2000" i="1" dirty="0">
              <a:solidFill>
                <a:srgbClr val="C00000"/>
              </a:solidFill>
            </a:endParaRPr>
          </a:p>
          <a:p>
            <a:r>
              <a:rPr lang="hr-HR" sz="2000" i="1" dirty="0">
                <a:solidFill>
                  <a:srgbClr val="C00000"/>
                </a:solidFill>
                <a:hlinkClick r:id="rId5"/>
              </a:rPr>
              <a:t>https://wordwall.net/play/11724/520/537</a:t>
            </a:r>
            <a:endParaRPr lang="hr-HR" sz="2000" i="1" dirty="0">
              <a:solidFill>
                <a:srgbClr val="C00000"/>
              </a:solidFill>
            </a:endParaRPr>
          </a:p>
          <a:p>
            <a:endParaRPr lang="hr-H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03725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4" grpId="0" build="p"/>
      <p:bldP spid="15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3036</TotalTime>
  <Words>260</Words>
  <Application>Microsoft Office PowerPoint</Application>
  <PresentationFormat>Custom</PresentationFormat>
  <Paragraphs>77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Tema sustava Office</vt:lpstr>
      <vt:lpstr>UNIT 2;  Inspired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274</cp:revision>
  <dcterms:created xsi:type="dcterms:W3CDTF">2020-09-12T11:20:19Z</dcterms:created>
  <dcterms:modified xsi:type="dcterms:W3CDTF">2021-09-27T11:35:46Z</dcterms:modified>
</cp:coreProperties>
</file>